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500" r:id="rId5"/>
    <p:sldId id="501" r:id="rId6"/>
    <p:sldId id="50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49"/>
    <a:srgbClr val="FFFFFF"/>
    <a:srgbClr val="F2F2F2"/>
    <a:srgbClr val="E9E9E9"/>
    <a:srgbClr val="F2F9F5"/>
    <a:srgbClr val="CFCFCF"/>
    <a:srgbClr val="000000"/>
    <a:srgbClr val="0098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202B0CA-FC54-4496-8BCA-5EF66A818D2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1" autoAdjust="0"/>
    <p:restoredTop sz="86441" autoAdjust="0"/>
  </p:normalViewPr>
  <p:slideViewPr>
    <p:cSldViewPr snapToGrid="0" showGuides="1">
      <p:cViewPr varScale="1">
        <p:scale>
          <a:sx n="68" d="100"/>
          <a:sy n="68" d="100"/>
        </p:scale>
        <p:origin x="572" y="2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74AD6B-DB01-4A51-293A-630676E001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A3E16-3E0C-8AB3-033E-F977A80CF1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9A571-F9EB-BD47-BFA3-473FDBA0F97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4817-A219-52A9-A643-F92BA3B16D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7F394-F07A-C68C-86EC-EEBEB33A51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35B18-D497-A346-A023-BCE6BDC83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711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54849-3F63-B246-8A38-8C333B96574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B1B64-3CDB-6C48-B191-4CEDE158C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9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22349-4A61-462C-578C-4B2D4F132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9B4AC0-9298-2D02-E564-42481BA49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49B0E3-50E5-EB67-0904-6D2B64EAA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2DAAB-0598-40B6-F9CA-A35DBD822B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B1B64-3CDB-6C48-B191-4CEDE158CA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33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694ED-2BE0-68CF-2639-B3C73C6DE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CE90EA-7E9C-ED87-B9AD-FDC1632BF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329E64-512B-F97E-57DA-DBB2C3082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F031C-84EC-5AE2-F816-7C2F714197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B1B64-3CDB-6C48-B191-4CEDE158CA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16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325C6-BA7D-0CCE-ACA4-1DF511B54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E1953C-46BF-5170-A20A-68C303FF38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76C54B-8C90-7458-A34F-A5C23121B5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7CBEF-093C-8433-8E44-0764F95C9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B1B64-3CDB-6C48-B191-4CEDE158CA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1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it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004E561B-3E9A-0144-371E-990F3076AB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19" y="-333362"/>
            <a:ext cx="12291237" cy="75247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DF2F21-2A62-E588-53C9-4F279A3F9F33}"/>
              </a:ext>
            </a:extLst>
          </p:cNvPr>
          <p:cNvSpPr/>
          <p:nvPr userDrawn="1"/>
        </p:nvSpPr>
        <p:spPr>
          <a:xfrm>
            <a:off x="474920" y="356190"/>
            <a:ext cx="11242158" cy="6145619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ity of Edina Logo">
            <a:extLst>
              <a:ext uri="{FF2B5EF4-FFF2-40B4-BE49-F238E27FC236}">
                <a16:creationId xmlns:a16="http://schemas.microsoft.com/office/drawing/2014/main" id="{857A26B6-35FB-EC45-FB21-A0F3CA9CDF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487" y="794967"/>
            <a:ext cx="2579026" cy="999177"/>
          </a:xfrm>
          <a:prstGeom prst="rect">
            <a:avLst/>
          </a:prstGeom>
        </p:spPr>
      </p:pic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70DB2AA0-7457-57FA-C1F1-579A5AC0B422}"/>
              </a:ext>
            </a:extLst>
          </p:cNvPr>
          <p:cNvSpPr txBox="1">
            <a:spLocks/>
          </p:cNvSpPr>
          <p:nvPr userDrawn="1"/>
        </p:nvSpPr>
        <p:spPr>
          <a:xfrm>
            <a:off x="3980656" y="6066649"/>
            <a:ext cx="4230688" cy="2809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 dirty="0" err="1"/>
              <a:t>EdinaMN.gov</a:t>
            </a:r>
            <a:endParaRPr lang="en-US" sz="12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3DF9056-3075-9E54-A79C-7FD12660D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71" y="3130559"/>
            <a:ext cx="10714857" cy="65645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400" b="1" baseline="0">
                <a:solidFill>
                  <a:srgbClr val="38A35A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C5A5816-5B06-4983-BBCC-489243D18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571" y="3956218"/>
            <a:ext cx="10714857" cy="624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00" b="0" i="0" baseline="0">
                <a:solidFill>
                  <a:schemeClr val="accent2"/>
                </a:solidFill>
                <a:latin typeface="+mn-lt"/>
                <a:cs typeface="Gill Sans M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6268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004E561B-3E9A-0144-371E-990F3076AB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19" y="-333362"/>
            <a:ext cx="12291237" cy="75247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DF2F21-2A62-E588-53C9-4F279A3F9F33}"/>
              </a:ext>
            </a:extLst>
          </p:cNvPr>
          <p:cNvSpPr/>
          <p:nvPr userDrawn="1"/>
        </p:nvSpPr>
        <p:spPr>
          <a:xfrm>
            <a:off x="474920" y="356190"/>
            <a:ext cx="11242158" cy="6145619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ity of Edina Logo">
            <a:extLst>
              <a:ext uri="{FF2B5EF4-FFF2-40B4-BE49-F238E27FC236}">
                <a16:creationId xmlns:a16="http://schemas.microsoft.com/office/drawing/2014/main" id="{857A26B6-35FB-EC45-FB21-A0F3CA9CDF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27" y="5596635"/>
            <a:ext cx="2011449" cy="77928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A19C5A0-58D1-40A8-A9ED-AD6BF8EC5564}"/>
              </a:ext>
            </a:extLst>
          </p:cNvPr>
          <p:cNvCxnSpPr>
            <a:cxnSpLocks/>
          </p:cNvCxnSpPr>
          <p:nvPr userDrawn="1"/>
        </p:nvCxnSpPr>
        <p:spPr>
          <a:xfrm>
            <a:off x="2899145" y="5628182"/>
            <a:ext cx="1" cy="716189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E807B68-7A77-ECBF-4210-2388148FA4B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3161415" y="5596635"/>
            <a:ext cx="2011448" cy="779284"/>
          </a:xfrm>
          <a:noFill/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000" dirty="0"/>
              <a:t>Insert PNG Logo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Sizing Instructions:</a:t>
            </a:r>
            <a:br>
              <a:rPr lang="en-US" sz="1000" dirty="0"/>
            </a:br>
            <a:r>
              <a:rPr lang="en-US" sz="1000" dirty="0"/>
              <a:t>Shape Format &gt; Crop Dropdown &gt; “Fill”. Make sure to add alt text.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C56152-7E24-1BD7-CC3A-2ADFE4502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71" y="2267274"/>
            <a:ext cx="10714857" cy="65645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400" b="1" baseline="0">
                <a:solidFill>
                  <a:srgbClr val="38A35A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663C34D-DBCC-29F0-A3F7-8E4085970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571" y="3092933"/>
            <a:ext cx="10714857" cy="624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00" b="0" i="0" baseline="0">
                <a:solidFill>
                  <a:schemeClr val="accent2"/>
                </a:solidFill>
                <a:latin typeface="+mn-lt"/>
                <a:cs typeface="Gill Sans M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0111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8E8B2F3F-968A-6A34-721F-4008FF4650E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3986" y="0"/>
            <a:ext cx="11698014" cy="6858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Make sure to add alt text.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36D2D1-876B-A336-8234-2425A4CDD7B6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with descriptio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5269230"/>
          </a:xfrm>
          <a:noFill/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Make sure to add alt text.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AAE3F0-7C91-24C4-F7BA-DD17A344FA48}"/>
              </a:ext>
            </a:extLst>
          </p:cNvPr>
          <p:cNvSpPr/>
          <p:nvPr userDrawn="1"/>
        </p:nvSpPr>
        <p:spPr>
          <a:xfrm>
            <a:off x="0" y="5269230"/>
            <a:ext cx="12190996" cy="1588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844"/>
              </a:solidFill>
            </a:endParaRPr>
          </a:p>
        </p:txBody>
      </p:sp>
      <p:pic>
        <p:nvPicPr>
          <p:cNvPr id="7" name="Picture 6" descr="City of Edina Logo">
            <a:extLst>
              <a:ext uri="{FF2B5EF4-FFF2-40B4-BE49-F238E27FC236}">
                <a16:creationId xmlns:a16="http://schemas.microsoft.com/office/drawing/2014/main" id="{B3CD09A9-155C-F1CA-0C36-FE24158551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E86D18-A0FA-047E-F465-5C7984C8C5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5474335"/>
            <a:ext cx="9372600" cy="11557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Text/Description for above photo</a:t>
            </a:r>
          </a:p>
        </p:txBody>
      </p:sp>
    </p:spTree>
    <p:extLst>
      <p:ext uri="{BB962C8B-B14F-4D97-AF65-F5344CB8AC3E}">
        <p14:creationId xmlns:p14="http://schemas.microsoft.com/office/powerpoint/2010/main" val="2672970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2BB5D3-E3C3-74DD-8C0D-662C17EDAEE2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City of Edina Logo">
            <a:extLst>
              <a:ext uri="{FF2B5EF4-FFF2-40B4-BE49-F238E27FC236}">
                <a16:creationId xmlns:a16="http://schemas.microsoft.com/office/drawing/2014/main" id="{BC75FF4A-8BEE-33AA-ED8E-7AEE5A1AA2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1D714E9-B169-10EA-8366-555FAAD50D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9" y="514350"/>
            <a:ext cx="10414992" cy="461752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8B6B4B3-CC32-0F9F-9C6F-FDC770E92CD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0158" y="1276349"/>
            <a:ext cx="10414993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1838215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lide - Tex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noFill/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Make sure to add alt text.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95614-6BD4-D347-3281-485873525FE2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City of Edina Logo">
            <a:extLst>
              <a:ext uri="{FF2B5EF4-FFF2-40B4-BE49-F238E27FC236}">
                <a16:creationId xmlns:a16="http://schemas.microsoft.com/office/drawing/2014/main" id="{40DBD94A-8887-3CBD-41D2-B02FB3D678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7DBFA0-C7E4-63D8-A02A-BCE63C97DE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9" y="514350"/>
            <a:ext cx="4941344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DAA4A08-4774-F686-9B57-980B85EB5CA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0159" y="1276349"/>
            <a:ext cx="4941344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209505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(Stack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AF5E6752-D573-4AEC-2B17-4F15AAB8B4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14191" y="145201"/>
            <a:ext cx="5586413" cy="3193422"/>
          </a:xfrm>
          <a:noFill/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Make sure to add alt text.</a:t>
            </a:r>
            <a:endParaRPr lang="en-US" dirty="0"/>
          </a:p>
          <a:p>
            <a:endParaRPr lang="en-US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AB286DB9-2E61-A682-5B71-3C4E03D38A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4191" y="3519377"/>
            <a:ext cx="5586413" cy="3193422"/>
          </a:xfrm>
          <a:noFill/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Make sure to add alt text.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185AFE-6A21-A57F-DA6D-00B998D6A2E1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City of Edina Logo">
            <a:extLst>
              <a:ext uri="{FF2B5EF4-FFF2-40B4-BE49-F238E27FC236}">
                <a16:creationId xmlns:a16="http://schemas.microsoft.com/office/drawing/2014/main" id="{199CDCB6-DD28-BE64-1B5F-7F06497D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2954059-019E-C136-F2EC-927BCED645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9" y="514350"/>
            <a:ext cx="5195841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66F987-D51E-44D5-AAC5-008C65E9F1F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0159" y="1276349"/>
            <a:ext cx="5195839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254848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113588" y="514351"/>
            <a:ext cx="4727892" cy="5527720"/>
          </a:xfrm>
          <a:custGeom>
            <a:avLst/>
            <a:gdLst>
              <a:gd name="connsiteX0" fmla="*/ 0 w 5078413"/>
              <a:gd name="connsiteY0" fmla="*/ 0 h 3327400"/>
              <a:gd name="connsiteX1" fmla="*/ 5078413 w 5078413"/>
              <a:gd name="connsiteY1" fmla="*/ 0 h 3327400"/>
              <a:gd name="connsiteX2" fmla="*/ 5078413 w 5078413"/>
              <a:gd name="connsiteY2" fmla="*/ 3327400 h 3327400"/>
              <a:gd name="connsiteX3" fmla="*/ 0 w 5078413"/>
              <a:gd name="connsiteY3" fmla="*/ 3327400 h 332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8413" h="3327400">
                <a:moveTo>
                  <a:pt x="0" y="0"/>
                </a:moveTo>
                <a:lnTo>
                  <a:pt x="5078413" y="0"/>
                </a:lnTo>
                <a:lnTo>
                  <a:pt x="5078413" y="3327400"/>
                </a:lnTo>
                <a:lnTo>
                  <a:pt x="0" y="33274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Make sure to add alt text.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797DF6-26FE-10BF-13AC-C2D346E160D8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City of Edina Logo">
            <a:extLst>
              <a:ext uri="{FF2B5EF4-FFF2-40B4-BE49-F238E27FC236}">
                <a16:creationId xmlns:a16="http://schemas.microsoft.com/office/drawing/2014/main" id="{490FD0C3-BCE4-045D-D3FD-35DA706F45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BC93E2D-E416-AA9B-C386-5263DC7BB0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7" y="514350"/>
            <a:ext cx="5833294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5ED14BF-21D0-9E77-9D68-B1200FB1C13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0161" y="1276349"/>
            <a:ext cx="5833290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1906132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hoto - top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93986" y="1"/>
            <a:ext cx="11698014" cy="3429000"/>
          </a:xfrm>
          <a:custGeom>
            <a:avLst/>
            <a:gdLst>
              <a:gd name="connsiteX0" fmla="*/ 0 w 5078413"/>
              <a:gd name="connsiteY0" fmla="*/ 0 h 3327400"/>
              <a:gd name="connsiteX1" fmla="*/ 5078413 w 5078413"/>
              <a:gd name="connsiteY1" fmla="*/ 0 h 3327400"/>
              <a:gd name="connsiteX2" fmla="*/ 5078413 w 5078413"/>
              <a:gd name="connsiteY2" fmla="*/ 3327400 h 3327400"/>
              <a:gd name="connsiteX3" fmla="*/ 0 w 5078413"/>
              <a:gd name="connsiteY3" fmla="*/ 3327400 h 332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8413" h="3327400">
                <a:moveTo>
                  <a:pt x="0" y="0"/>
                </a:moveTo>
                <a:lnTo>
                  <a:pt x="5078413" y="0"/>
                </a:lnTo>
                <a:lnTo>
                  <a:pt x="5078413" y="3327400"/>
                </a:lnTo>
                <a:lnTo>
                  <a:pt x="0" y="33274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Make sure to add alt text.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6E9A66-E9DE-E58F-402C-D28AE9E811AC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City of Edina Logo">
            <a:extLst>
              <a:ext uri="{FF2B5EF4-FFF2-40B4-BE49-F238E27FC236}">
                <a16:creationId xmlns:a16="http://schemas.microsoft.com/office/drawing/2014/main" id="{4DDFE2BA-FFE3-30EC-CE9D-2681A4507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39C8926-285C-C474-CCC5-31834E019F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9" y="3722500"/>
            <a:ext cx="10847556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5B35D3-3D09-EFFA-9052-4E8C2268274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0159" y="4477751"/>
            <a:ext cx="10847555" cy="1350585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97846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2BB5D3-E3C3-74DD-8C0D-662C17EDAEE2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City of Edina Logo">
            <a:extLst>
              <a:ext uri="{FF2B5EF4-FFF2-40B4-BE49-F238E27FC236}">
                <a16:creationId xmlns:a16="http://schemas.microsoft.com/office/drawing/2014/main" id="{BC75FF4A-8BEE-33AA-ED8E-7AEE5A1AA2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1D714E9-B169-10EA-8366-555FAAD50D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9" y="514350"/>
            <a:ext cx="5569222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graph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24F2F0-DBD4-E9B1-886F-D792AE180AA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0159" y="1276349"/>
            <a:ext cx="5569222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 dirty="0"/>
              <a:t>Insert Pie Graph. Make sure to add alt 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8AE282-0FDC-FB27-BF3B-8218EC1B4425}"/>
              </a:ext>
            </a:extLst>
          </p:cNvPr>
          <p:cNvSpPr/>
          <p:nvPr userDrawn="1"/>
        </p:nvSpPr>
        <p:spPr>
          <a:xfrm>
            <a:off x="6733453" y="0"/>
            <a:ext cx="5458547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F9363C-B1CE-3C90-620F-2AD06B8237A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049501" y="1276349"/>
            <a:ext cx="4769122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Text description for graph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662731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/Lin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76853A-3750-C66D-6236-95E445E20A23}"/>
              </a:ext>
            </a:extLst>
          </p:cNvPr>
          <p:cNvSpPr/>
          <p:nvPr userDrawn="1"/>
        </p:nvSpPr>
        <p:spPr>
          <a:xfrm>
            <a:off x="493987" y="4069138"/>
            <a:ext cx="11698014" cy="278886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BB5D3-E3C3-74DD-8C0D-662C17EDAEE2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City of Edina Logo">
            <a:extLst>
              <a:ext uri="{FF2B5EF4-FFF2-40B4-BE49-F238E27FC236}">
                <a16:creationId xmlns:a16="http://schemas.microsoft.com/office/drawing/2014/main" id="{BC75FF4A-8BEE-33AA-ED8E-7AEE5A1AA2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79C9FB7-155C-93BE-6C38-9BE07B9223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8" y="514350"/>
            <a:ext cx="10918463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graph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7F87B0-F203-A390-A296-721BDAF2DD5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0158" y="1276349"/>
            <a:ext cx="10918463" cy="2663391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 dirty="0"/>
              <a:t>Insert bar/line graph. Make sure to add alt text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FE6EE1F-23B2-F59B-34C3-82EAB1FB2E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0158" y="4314015"/>
            <a:ext cx="10918466" cy="1514321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Text description for graph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340096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l Phon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985D31-9EEA-508F-E5D8-2961107FCBF9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City of Edina Logo">
            <a:extLst>
              <a:ext uri="{FF2B5EF4-FFF2-40B4-BE49-F238E27FC236}">
                <a16:creationId xmlns:a16="http://schemas.microsoft.com/office/drawing/2014/main" id="{3993F8C4-0348-B8FF-321F-A539A56A35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CB38172-7E5B-80F7-D381-C6B724F96DC7}"/>
              </a:ext>
            </a:extLst>
          </p:cNvPr>
          <p:cNvGrpSpPr/>
          <p:nvPr userDrawn="1"/>
        </p:nvGrpSpPr>
        <p:grpSpPr>
          <a:xfrm>
            <a:off x="8540107" y="385803"/>
            <a:ext cx="3054451" cy="6088566"/>
            <a:chOff x="7124700" y="1142285"/>
            <a:chExt cx="4038600" cy="805031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3AB8A68-917E-A093-2D7C-8C9ACFE9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1583" y="1142285"/>
              <a:ext cx="3980699" cy="8050316"/>
            </a:xfrm>
            <a:custGeom>
              <a:avLst/>
              <a:gdLst>
                <a:gd name="T0" fmla="*/ 297 w 1925"/>
                <a:gd name="T1" fmla="*/ 3893 h 3893"/>
                <a:gd name="T2" fmla="*/ 266 w 1925"/>
                <a:gd name="T3" fmla="*/ 3892 h 3893"/>
                <a:gd name="T4" fmla="*/ 209 w 1925"/>
                <a:gd name="T5" fmla="*/ 3880 h 3893"/>
                <a:gd name="T6" fmla="*/ 155 w 1925"/>
                <a:gd name="T7" fmla="*/ 3858 h 3893"/>
                <a:gd name="T8" fmla="*/ 108 w 1925"/>
                <a:gd name="T9" fmla="*/ 3826 h 3893"/>
                <a:gd name="T10" fmla="*/ 68 w 1925"/>
                <a:gd name="T11" fmla="*/ 3786 h 3893"/>
                <a:gd name="T12" fmla="*/ 37 w 1925"/>
                <a:gd name="T13" fmla="*/ 3738 h 3893"/>
                <a:gd name="T14" fmla="*/ 14 w 1925"/>
                <a:gd name="T15" fmla="*/ 3686 h 3893"/>
                <a:gd name="T16" fmla="*/ 2 w 1925"/>
                <a:gd name="T17" fmla="*/ 3629 h 3893"/>
                <a:gd name="T18" fmla="*/ 0 w 1925"/>
                <a:gd name="T19" fmla="*/ 295 h 3893"/>
                <a:gd name="T20" fmla="*/ 2 w 1925"/>
                <a:gd name="T21" fmla="*/ 265 h 3893"/>
                <a:gd name="T22" fmla="*/ 14 w 1925"/>
                <a:gd name="T23" fmla="*/ 207 h 3893"/>
                <a:gd name="T24" fmla="*/ 37 w 1925"/>
                <a:gd name="T25" fmla="*/ 155 h 3893"/>
                <a:gd name="T26" fmla="*/ 68 w 1925"/>
                <a:gd name="T27" fmla="*/ 108 h 3893"/>
                <a:gd name="T28" fmla="*/ 108 w 1925"/>
                <a:gd name="T29" fmla="*/ 68 h 3893"/>
                <a:gd name="T30" fmla="*/ 155 w 1925"/>
                <a:gd name="T31" fmla="*/ 36 h 3893"/>
                <a:gd name="T32" fmla="*/ 209 w 1925"/>
                <a:gd name="T33" fmla="*/ 14 h 3893"/>
                <a:gd name="T34" fmla="*/ 266 w 1925"/>
                <a:gd name="T35" fmla="*/ 2 h 3893"/>
                <a:gd name="T36" fmla="*/ 1629 w 1925"/>
                <a:gd name="T37" fmla="*/ 0 h 3893"/>
                <a:gd name="T38" fmla="*/ 1659 w 1925"/>
                <a:gd name="T39" fmla="*/ 2 h 3893"/>
                <a:gd name="T40" fmla="*/ 1718 w 1925"/>
                <a:gd name="T41" fmla="*/ 14 h 3893"/>
                <a:gd name="T42" fmla="*/ 1770 w 1925"/>
                <a:gd name="T43" fmla="*/ 36 h 3893"/>
                <a:gd name="T44" fmla="*/ 1817 w 1925"/>
                <a:gd name="T45" fmla="*/ 68 h 3893"/>
                <a:gd name="T46" fmla="*/ 1858 w 1925"/>
                <a:gd name="T47" fmla="*/ 108 h 3893"/>
                <a:gd name="T48" fmla="*/ 1890 w 1925"/>
                <a:gd name="T49" fmla="*/ 155 h 3893"/>
                <a:gd name="T50" fmla="*/ 1911 w 1925"/>
                <a:gd name="T51" fmla="*/ 207 h 3893"/>
                <a:gd name="T52" fmla="*/ 1923 w 1925"/>
                <a:gd name="T53" fmla="*/ 265 h 3893"/>
                <a:gd name="T54" fmla="*/ 1925 w 1925"/>
                <a:gd name="T55" fmla="*/ 3599 h 3893"/>
                <a:gd name="T56" fmla="*/ 1923 w 1925"/>
                <a:gd name="T57" fmla="*/ 3629 h 3893"/>
                <a:gd name="T58" fmla="*/ 1911 w 1925"/>
                <a:gd name="T59" fmla="*/ 3686 h 3893"/>
                <a:gd name="T60" fmla="*/ 1890 w 1925"/>
                <a:gd name="T61" fmla="*/ 3738 h 3893"/>
                <a:gd name="T62" fmla="*/ 1858 w 1925"/>
                <a:gd name="T63" fmla="*/ 3786 h 3893"/>
                <a:gd name="T64" fmla="*/ 1817 w 1925"/>
                <a:gd name="T65" fmla="*/ 3826 h 3893"/>
                <a:gd name="T66" fmla="*/ 1770 w 1925"/>
                <a:gd name="T67" fmla="*/ 3858 h 3893"/>
                <a:gd name="T68" fmla="*/ 1718 w 1925"/>
                <a:gd name="T69" fmla="*/ 3880 h 3893"/>
                <a:gd name="T70" fmla="*/ 1659 w 1925"/>
                <a:gd name="T71" fmla="*/ 3892 h 3893"/>
                <a:gd name="T72" fmla="*/ 1629 w 1925"/>
                <a:gd name="T73" fmla="*/ 3893 h 3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25" h="3893">
                  <a:moveTo>
                    <a:pt x="1629" y="3893"/>
                  </a:moveTo>
                  <a:lnTo>
                    <a:pt x="297" y="3893"/>
                  </a:lnTo>
                  <a:lnTo>
                    <a:pt x="297" y="3893"/>
                  </a:lnTo>
                  <a:lnTo>
                    <a:pt x="266" y="3892"/>
                  </a:lnTo>
                  <a:lnTo>
                    <a:pt x="238" y="3886"/>
                  </a:lnTo>
                  <a:lnTo>
                    <a:pt x="209" y="3880"/>
                  </a:lnTo>
                  <a:lnTo>
                    <a:pt x="182" y="3870"/>
                  </a:lnTo>
                  <a:lnTo>
                    <a:pt x="155" y="3858"/>
                  </a:lnTo>
                  <a:lnTo>
                    <a:pt x="132" y="3843"/>
                  </a:lnTo>
                  <a:lnTo>
                    <a:pt x="108" y="3826"/>
                  </a:lnTo>
                  <a:lnTo>
                    <a:pt x="88" y="3807"/>
                  </a:lnTo>
                  <a:lnTo>
                    <a:pt x="68" y="3786"/>
                  </a:lnTo>
                  <a:lnTo>
                    <a:pt x="51" y="3764"/>
                  </a:lnTo>
                  <a:lnTo>
                    <a:pt x="37" y="3738"/>
                  </a:lnTo>
                  <a:lnTo>
                    <a:pt x="24" y="3713"/>
                  </a:lnTo>
                  <a:lnTo>
                    <a:pt x="14" y="3686"/>
                  </a:lnTo>
                  <a:lnTo>
                    <a:pt x="7" y="3658"/>
                  </a:lnTo>
                  <a:lnTo>
                    <a:pt x="2" y="3629"/>
                  </a:lnTo>
                  <a:lnTo>
                    <a:pt x="0" y="3599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2" y="265"/>
                  </a:lnTo>
                  <a:lnTo>
                    <a:pt x="7" y="236"/>
                  </a:lnTo>
                  <a:lnTo>
                    <a:pt x="14" y="207"/>
                  </a:lnTo>
                  <a:lnTo>
                    <a:pt x="24" y="180"/>
                  </a:lnTo>
                  <a:lnTo>
                    <a:pt x="37" y="155"/>
                  </a:lnTo>
                  <a:lnTo>
                    <a:pt x="51" y="130"/>
                  </a:lnTo>
                  <a:lnTo>
                    <a:pt x="68" y="108"/>
                  </a:lnTo>
                  <a:lnTo>
                    <a:pt x="88" y="86"/>
                  </a:lnTo>
                  <a:lnTo>
                    <a:pt x="108" y="68"/>
                  </a:lnTo>
                  <a:lnTo>
                    <a:pt x="132" y="51"/>
                  </a:lnTo>
                  <a:lnTo>
                    <a:pt x="155" y="36"/>
                  </a:lnTo>
                  <a:lnTo>
                    <a:pt x="182" y="22"/>
                  </a:lnTo>
                  <a:lnTo>
                    <a:pt x="209" y="14"/>
                  </a:lnTo>
                  <a:lnTo>
                    <a:pt x="238" y="6"/>
                  </a:lnTo>
                  <a:lnTo>
                    <a:pt x="266" y="2"/>
                  </a:lnTo>
                  <a:lnTo>
                    <a:pt x="297" y="0"/>
                  </a:lnTo>
                  <a:lnTo>
                    <a:pt x="1629" y="0"/>
                  </a:lnTo>
                  <a:lnTo>
                    <a:pt x="1629" y="0"/>
                  </a:lnTo>
                  <a:lnTo>
                    <a:pt x="1659" y="2"/>
                  </a:lnTo>
                  <a:lnTo>
                    <a:pt x="1689" y="6"/>
                  </a:lnTo>
                  <a:lnTo>
                    <a:pt x="1718" y="14"/>
                  </a:lnTo>
                  <a:lnTo>
                    <a:pt x="1745" y="22"/>
                  </a:lnTo>
                  <a:lnTo>
                    <a:pt x="1770" y="36"/>
                  </a:lnTo>
                  <a:lnTo>
                    <a:pt x="1794" y="51"/>
                  </a:lnTo>
                  <a:lnTo>
                    <a:pt x="1817" y="68"/>
                  </a:lnTo>
                  <a:lnTo>
                    <a:pt x="1837" y="86"/>
                  </a:lnTo>
                  <a:lnTo>
                    <a:pt x="1858" y="108"/>
                  </a:lnTo>
                  <a:lnTo>
                    <a:pt x="1874" y="130"/>
                  </a:lnTo>
                  <a:lnTo>
                    <a:pt x="1890" y="155"/>
                  </a:lnTo>
                  <a:lnTo>
                    <a:pt x="1901" y="180"/>
                  </a:lnTo>
                  <a:lnTo>
                    <a:pt x="1911" y="207"/>
                  </a:lnTo>
                  <a:lnTo>
                    <a:pt x="1918" y="236"/>
                  </a:lnTo>
                  <a:lnTo>
                    <a:pt x="1923" y="265"/>
                  </a:lnTo>
                  <a:lnTo>
                    <a:pt x="1925" y="295"/>
                  </a:lnTo>
                  <a:lnTo>
                    <a:pt x="1925" y="3599"/>
                  </a:lnTo>
                  <a:lnTo>
                    <a:pt x="1925" y="3599"/>
                  </a:lnTo>
                  <a:lnTo>
                    <a:pt x="1923" y="3629"/>
                  </a:lnTo>
                  <a:lnTo>
                    <a:pt x="1918" y="3658"/>
                  </a:lnTo>
                  <a:lnTo>
                    <a:pt x="1911" y="3686"/>
                  </a:lnTo>
                  <a:lnTo>
                    <a:pt x="1901" y="3713"/>
                  </a:lnTo>
                  <a:lnTo>
                    <a:pt x="1890" y="3738"/>
                  </a:lnTo>
                  <a:lnTo>
                    <a:pt x="1874" y="3764"/>
                  </a:lnTo>
                  <a:lnTo>
                    <a:pt x="1858" y="3786"/>
                  </a:lnTo>
                  <a:lnTo>
                    <a:pt x="1837" y="3807"/>
                  </a:lnTo>
                  <a:lnTo>
                    <a:pt x="1817" y="3826"/>
                  </a:lnTo>
                  <a:lnTo>
                    <a:pt x="1794" y="3843"/>
                  </a:lnTo>
                  <a:lnTo>
                    <a:pt x="1770" y="3858"/>
                  </a:lnTo>
                  <a:lnTo>
                    <a:pt x="1745" y="3870"/>
                  </a:lnTo>
                  <a:lnTo>
                    <a:pt x="1718" y="3880"/>
                  </a:lnTo>
                  <a:lnTo>
                    <a:pt x="1689" y="3886"/>
                  </a:lnTo>
                  <a:lnTo>
                    <a:pt x="1659" y="3892"/>
                  </a:lnTo>
                  <a:lnTo>
                    <a:pt x="1629" y="3893"/>
                  </a:lnTo>
                  <a:lnTo>
                    <a:pt x="1629" y="38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74528F8-08B1-4DC5-D740-D57F1BDE1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9072" y="1185711"/>
              <a:ext cx="448734" cy="7965532"/>
            </a:xfrm>
            <a:custGeom>
              <a:avLst/>
              <a:gdLst>
                <a:gd name="T0" fmla="*/ 0 w 217"/>
                <a:gd name="T1" fmla="*/ 0 h 3852"/>
                <a:gd name="T2" fmla="*/ 42 w 217"/>
                <a:gd name="T3" fmla="*/ 20 h 3852"/>
                <a:gd name="T4" fmla="*/ 81 w 217"/>
                <a:gd name="T5" fmla="*/ 45 h 3852"/>
                <a:gd name="T6" fmla="*/ 115 w 217"/>
                <a:gd name="T7" fmla="*/ 77 h 3852"/>
                <a:gd name="T8" fmla="*/ 143 w 217"/>
                <a:gd name="T9" fmla="*/ 112 h 3852"/>
                <a:gd name="T10" fmla="*/ 168 w 217"/>
                <a:gd name="T11" fmla="*/ 153 h 3852"/>
                <a:gd name="T12" fmla="*/ 185 w 217"/>
                <a:gd name="T13" fmla="*/ 196 h 3852"/>
                <a:gd name="T14" fmla="*/ 197 w 217"/>
                <a:gd name="T15" fmla="*/ 244 h 3852"/>
                <a:gd name="T16" fmla="*/ 200 w 217"/>
                <a:gd name="T17" fmla="*/ 292 h 3852"/>
                <a:gd name="T18" fmla="*/ 200 w 217"/>
                <a:gd name="T19" fmla="*/ 3559 h 3852"/>
                <a:gd name="T20" fmla="*/ 197 w 217"/>
                <a:gd name="T21" fmla="*/ 3608 h 3852"/>
                <a:gd name="T22" fmla="*/ 185 w 217"/>
                <a:gd name="T23" fmla="*/ 3655 h 3852"/>
                <a:gd name="T24" fmla="*/ 168 w 217"/>
                <a:gd name="T25" fmla="*/ 3699 h 3852"/>
                <a:gd name="T26" fmla="*/ 143 w 217"/>
                <a:gd name="T27" fmla="*/ 3738 h 3852"/>
                <a:gd name="T28" fmla="*/ 115 w 217"/>
                <a:gd name="T29" fmla="*/ 3775 h 3852"/>
                <a:gd name="T30" fmla="*/ 81 w 217"/>
                <a:gd name="T31" fmla="*/ 3805 h 3852"/>
                <a:gd name="T32" fmla="*/ 42 w 217"/>
                <a:gd name="T33" fmla="*/ 3832 h 3852"/>
                <a:gd name="T34" fmla="*/ 0 w 217"/>
                <a:gd name="T35" fmla="*/ 3852 h 3852"/>
                <a:gd name="T36" fmla="*/ 22 w 217"/>
                <a:gd name="T37" fmla="*/ 3845 h 3852"/>
                <a:gd name="T38" fmla="*/ 66 w 217"/>
                <a:gd name="T39" fmla="*/ 3827 h 3852"/>
                <a:gd name="T40" fmla="*/ 104 w 217"/>
                <a:gd name="T41" fmla="*/ 3802 h 3852"/>
                <a:gd name="T42" fmla="*/ 140 w 217"/>
                <a:gd name="T43" fmla="*/ 3771 h 3852"/>
                <a:gd name="T44" fmla="*/ 168 w 217"/>
                <a:gd name="T45" fmla="*/ 3734 h 3852"/>
                <a:gd name="T46" fmla="*/ 192 w 217"/>
                <a:gd name="T47" fmla="*/ 3694 h 3852"/>
                <a:gd name="T48" fmla="*/ 207 w 217"/>
                <a:gd name="T49" fmla="*/ 3650 h 3852"/>
                <a:gd name="T50" fmla="*/ 215 w 217"/>
                <a:gd name="T51" fmla="*/ 3601 h 3852"/>
                <a:gd name="T52" fmla="*/ 217 w 217"/>
                <a:gd name="T53" fmla="*/ 274 h 3852"/>
                <a:gd name="T54" fmla="*/ 215 w 217"/>
                <a:gd name="T55" fmla="*/ 249 h 3852"/>
                <a:gd name="T56" fmla="*/ 207 w 217"/>
                <a:gd name="T57" fmla="*/ 202 h 3852"/>
                <a:gd name="T58" fmla="*/ 192 w 217"/>
                <a:gd name="T59" fmla="*/ 158 h 3852"/>
                <a:gd name="T60" fmla="*/ 168 w 217"/>
                <a:gd name="T61" fmla="*/ 117 h 3852"/>
                <a:gd name="T62" fmla="*/ 140 w 217"/>
                <a:gd name="T63" fmla="*/ 80 h 3852"/>
                <a:gd name="T64" fmla="*/ 104 w 217"/>
                <a:gd name="T65" fmla="*/ 50 h 3852"/>
                <a:gd name="T66" fmla="*/ 66 w 217"/>
                <a:gd name="T67" fmla="*/ 25 h 3852"/>
                <a:gd name="T68" fmla="*/ 22 w 217"/>
                <a:gd name="T69" fmla="*/ 6 h 3852"/>
                <a:gd name="T70" fmla="*/ 0 w 217"/>
                <a:gd name="T71" fmla="*/ 0 h 3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7" h="3852">
                  <a:moveTo>
                    <a:pt x="0" y="0"/>
                  </a:moveTo>
                  <a:lnTo>
                    <a:pt x="0" y="0"/>
                  </a:lnTo>
                  <a:lnTo>
                    <a:pt x="20" y="10"/>
                  </a:lnTo>
                  <a:lnTo>
                    <a:pt x="42" y="20"/>
                  </a:lnTo>
                  <a:lnTo>
                    <a:pt x="62" y="32"/>
                  </a:lnTo>
                  <a:lnTo>
                    <a:pt x="81" y="45"/>
                  </a:lnTo>
                  <a:lnTo>
                    <a:pt x="98" y="60"/>
                  </a:lnTo>
                  <a:lnTo>
                    <a:pt x="115" y="77"/>
                  </a:lnTo>
                  <a:lnTo>
                    <a:pt x="130" y="94"/>
                  </a:lnTo>
                  <a:lnTo>
                    <a:pt x="143" y="112"/>
                  </a:lnTo>
                  <a:lnTo>
                    <a:pt x="157" y="133"/>
                  </a:lnTo>
                  <a:lnTo>
                    <a:pt x="168" y="153"/>
                  </a:lnTo>
                  <a:lnTo>
                    <a:pt x="177" y="175"/>
                  </a:lnTo>
                  <a:lnTo>
                    <a:pt x="185" y="196"/>
                  </a:lnTo>
                  <a:lnTo>
                    <a:pt x="192" y="220"/>
                  </a:lnTo>
                  <a:lnTo>
                    <a:pt x="197" y="244"/>
                  </a:lnTo>
                  <a:lnTo>
                    <a:pt x="199" y="267"/>
                  </a:lnTo>
                  <a:lnTo>
                    <a:pt x="200" y="292"/>
                  </a:lnTo>
                  <a:lnTo>
                    <a:pt x="200" y="3559"/>
                  </a:lnTo>
                  <a:lnTo>
                    <a:pt x="200" y="3559"/>
                  </a:lnTo>
                  <a:lnTo>
                    <a:pt x="199" y="3583"/>
                  </a:lnTo>
                  <a:lnTo>
                    <a:pt x="197" y="3608"/>
                  </a:lnTo>
                  <a:lnTo>
                    <a:pt x="192" y="3632"/>
                  </a:lnTo>
                  <a:lnTo>
                    <a:pt x="185" y="3655"/>
                  </a:lnTo>
                  <a:lnTo>
                    <a:pt x="177" y="3677"/>
                  </a:lnTo>
                  <a:lnTo>
                    <a:pt x="168" y="3699"/>
                  </a:lnTo>
                  <a:lnTo>
                    <a:pt x="157" y="3719"/>
                  </a:lnTo>
                  <a:lnTo>
                    <a:pt x="143" y="3738"/>
                  </a:lnTo>
                  <a:lnTo>
                    <a:pt x="130" y="3756"/>
                  </a:lnTo>
                  <a:lnTo>
                    <a:pt x="115" y="3775"/>
                  </a:lnTo>
                  <a:lnTo>
                    <a:pt x="98" y="3790"/>
                  </a:lnTo>
                  <a:lnTo>
                    <a:pt x="81" y="3805"/>
                  </a:lnTo>
                  <a:lnTo>
                    <a:pt x="62" y="3818"/>
                  </a:lnTo>
                  <a:lnTo>
                    <a:pt x="42" y="3832"/>
                  </a:lnTo>
                  <a:lnTo>
                    <a:pt x="20" y="3842"/>
                  </a:lnTo>
                  <a:lnTo>
                    <a:pt x="0" y="3852"/>
                  </a:lnTo>
                  <a:lnTo>
                    <a:pt x="0" y="3852"/>
                  </a:lnTo>
                  <a:lnTo>
                    <a:pt x="22" y="3845"/>
                  </a:lnTo>
                  <a:lnTo>
                    <a:pt x="44" y="3837"/>
                  </a:lnTo>
                  <a:lnTo>
                    <a:pt x="66" y="3827"/>
                  </a:lnTo>
                  <a:lnTo>
                    <a:pt x="86" y="3815"/>
                  </a:lnTo>
                  <a:lnTo>
                    <a:pt x="104" y="3802"/>
                  </a:lnTo>
                  <a:lnTo>
                    <a:pt x="123" y="3786"/>
                  </a:lnTo>
                  <a:lnTo>
                    <a:pt x="140" y="3771"/>
                  </a:lnTo>
                  <a:lnTo>
                    <a:pt x="155" y="3753"/>
                  </a:lnTo>
                  <a:lnTo>
                    <a:pt x="168" y="3734"/>
                  </a:lnTo>
                  <a:lnTo>
                    <a:pt x="180" y="3714"/>
                  </a:lnTo>
                  <a:lnTo>
                    <a:pt x="192" y="3694"/>
                  </a:lnTo>
                  <a:lnTo>
                    <a:pt x="200" y="3672"/>
                  </a:lnTo>
                  <a:lnTo>
                    <a:pt x="207" y="3650"/>
                  </a:lnTo>
                  <a:lnTo>
                    <a:pt x="212" y="3627"/>
                  </a:lnTo>
                  <a:lnTo>
                    <a:pt x="215" y="3601"/>
                  </a:lnTo>
                  <a:lnTo>
                    <a:pt x="217" y="3578"/>
                  </a:lnTo>
                  <a:lnTo>
                    <a:pt x="217" y="274"/>
                  </a:lnTo>
                  <a:lnTo>
                    <a:pt x="217" y="274"/>
                  </a:lnTo>
                  <a:lnTo>
                    <a:pt x="215" y="249"/>
                  </a:lnTo>
                  <a:lnTo>
                    <a:pt x="212" y="225"/>
                  </a:lnTo>
                  <a:lnTo>
                    <a:pt x="207" y="202"/>
                  </a:lnTo>
                  <a:lnTo>
                    <a:pt x="200" y="180"/>
                  </a:lnTo>
                  <a:lnTo>
                    <a:pt x="192" y="158"/>
                  </a:lnTo>
                  <a:lnTo>
                    <a:pt x="180" y="136"/>
                  </a:lnTo>
                  <a:lnTo>
                    <a:pt x="168" y="117"/>
                  </a:lnTo>
                  <a:lnTo>
                    <a:pt x="155" y="97"/>
                  </a:lnTo>
                  <a:lnTo>
                    <a:pt x="140" y="80"/>
                  </a:lnTo>
                  <a:lnTo>
                    <a:pt x="123" y="64"/>
                  </a:lnTo>
                  <a:lnTo>
                    <a:pt x="104" y="50"/>
                  </a:lnTo>
                  <a:lnTo>
                    <a:pt x="86" y="37"/>
                  </a:lnTo>
                  <a:lnTo>
                    <a:pt x="66" y="25"/>
                  </a:lnTo>
                  <a:lnTo>
                    <a:pt x="44" y="15"/>
                  </a:lnTo>
                  <a:lnTo>
                    <a:pt x="2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9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20ED207-E784-3389-545F-B2C56CF46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0534" y="1181576"/>
              <a:ext cx="469413" cy="7973803"/>
            </a:xfrm>
            <a:custGeom>
              <a:avLst/>
              <a:gdLst>
                <a:gd name="T0" fmla="*/ 20 w 227"/>
                <a:gd name="T1" fmla="*/ 294 h 3856"/>
                <a:gd name="T2" fmla="*/ 22 w 227"/>
                <a:gd name="T3" fmla="*/ 269 h 3856"/>
                <a:gd name="T4" fmla="*/ 29 w 227"/>
                <a:gd name="T5" fmla="*/ 220 h 3856"/>
                <a:gd name="T6" fmla="*/ 44 w 227"/>
                <a:gd name="T7" fmla="*/ 175 h 3856"/>
                <a:gd name="T8" fmla="*/ 66 w 227"/>
                <a:gd name="T9" fmla="*/ 133 h 3856"/>
                <a:gd name="T10" fmla="*/ 92 w 227"/>
                <a:gd name="T11" fmla="*/ 94 h 3856"/>
                <a:gd name="T12" fmla="*/ 126 w 227"/>
                <a:gd name="T13" fmla="*/ 61 h 3856"/>
                <a:gd name="T14" fmla="*/ 163 w 227"/>
                <a:gd name="T15" fmla="*/ 32 h 3856"/>
                <a:gd name="T16" fmla="*/ 205 w 227"/>
                <a:gd name="T17" fmla="*/ 8 h 3856"/>
                <a:gd name="T18" fmla="*/ 227 w 227"/>
                <a:gd name="T19" fmla="*/ 0 h 3856"/>
                <a:gd name="T20" fmla="*/ 180 w 227"/>
                <a:gd name="T21" fmla="*/ 13 h 3856"/>
                <a:gd name="T22" fmla="*/ 136 w 227"/>
                <a:gd name="T23" fmla="*/ 35 h 3856"/>
                <a:gd name="T24" fmla="*/ 99 w 227"/>
                <a:gd name="T25" fmla="*/ 62 h 3856"/>
                <a:gd name="T26" fmla="*/ 66 w 227"/>
                <a:gd name="T27" fmla="*/ 96 h 3856"/>
                <a:gd name="T28" fmla="*/ 39 w 227"/>
                <a:gd name="T29" fmla="*/ 136 h 3856"/>
                <a:gd name="T30" fmla="*/ 18 w 227"/>
                <a:gd name="T31" fmla="*/ 178 h 3856"/>
                <a:gd name="T32" fmla="*/ 5 w 227"/>
                <a:gd name="T33" fmla="*/ 225 h 3856"/>
                <a:gd name="T34" fmla="*/ 0 w 227"/>
                <a:gd name="T35" fmla="*/ 276 h 3856"/>
                <a:gd name="T36" fmla="*/ 0 w 227"/>
                <a:gd name="T37" fmla="*/ 3580 h 3856"/>
                <a:gd name="T38" fmla="*/ 5 w 227"/>
                <a:gd name="T39" fmla="*/ 3629 h 3856"/>
                <a:gd name="T40" fmla="*/ 18 w 227"/>
                <a:gd name="T41" fmla="*/ 3676 h 3856"/>
                <a:gd name="T42" fmla="*/ 39 w 227"/>
                <a:gd name="T43" fmla="*/ 3719 h 3856"/>
                <a:gd name="T44" fmla="*/ 66 w 227"/>
                <a:gd name="T45" fmla="*/ 3758 h 3856"/>
                <a:gd name="T46" fmla="*/ 99 w 227"/>
                <a:gd name="T47" fmla="*/ 3793 h 3856"/>
                <a:gd name="T48" fmla="*/ 136 w 227"/>
                <a:gd name="T49" fmla="*/ 3820 h 3856"/>
                <a:gd name="T50" fmla="*/ 180 w 227"/>
                <a:gd name="T51" fmla="*/ 3842 h 3856"/>
                <a:gd name="T52" fmla="*/ 227 w 227"/>
                <a:gd name="T53" fmla="*/ 3856 h 3856"/>
                <a:gd name="T54" fmla="*/ 205 w 227"/>
                <a:gd name="T55" fmla="*/ 3847 h 3856"/>
                <a:gd name="T56" fmla="*/ 163 w 227"/>
                <a:gd name="T57" fmla="*/ 3824 h 3856"/>
                <a:gd name="T58" fmla="*/ 126 w 227"/>
                <a:gd name="T59" fmla="*/ 3795 h 3856"/>
                <a:gd name="T60" fmla="*/ 92 w 227"/>
                <a:gd name="T61" fmla="*/ 3761 h 3856"/>
                <a:gd name="T62" fmla="*/ 66 w 227"/>
                <a:gd name="T63" fmla="*/ 3723 h 3856"/>
                <a:gd name="T64" fmla="*/ 44 w 227"/>
                <a:gd name="T65" fmla="*/ 3681 h 3856"/>
                <a:gd name="T66" fmla="*/ 29 w 227"/>
                <a:gd name="T67" fmla="*/ 3635 h 3856"/>
                <a:gd name="T68" fmla="*/ 22 w 227"/>
                <a:gd name="T69" fmla="*/ 3587 h 3856"/>
                <a:gd name="T70" fmla="*/ 20 w 227"/>
                <a:gd name="T71" fmla="*/ 3561 h 3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7" h="3856">
                  <a:moveTo>
                    <a:pt x="20" y="3561"/>
                  </a:moveTo>
                  <a:lnTo>
                    <a:pt x="20" y="294"/>
                  </a:lnTo>
                  <a:lnTo>
                    <a:pt x="20" y="294"/>
                  </a:lnTo>
                  <a:lnTo>
                    <a:pt x="22" y="269"/>
                  </a:lnTo>
                  <a:lnTo>
                    <a:pt x="23" y="244"/>
                  </a:lnTo>
                  <a:lnTo>
                    <a:pt x="29" y="220"/>
                  </a:lnTo>
                  <a:lnTo>
                    <a:pt x="35" y="197"/>
                  </a:lnTo>
                  <a:lnTo>
                    <a:pt x="44" y="175"/>
                  </a:lnTo>
                  <a:lnTo>
                    <a:pt x="54" y="153"/>
                  </a:lnTo>
                  <a:lnTo>
                    <a:pt x="66" y="133"/>
                  </a:lnTo>
                  <a:lnTo>
                    <a:pt x="79" y="113"/>
                  </a:lnTo>
                  <a:lnTo>
                    <a:pt x="92" y="94"/>
                  </a:lnTo>
                  <a:lnTo>
                    <a:pt x="109" y="76"/>
                  </a:lnTo>
                  <a:lnTo>
                    <a:pt x="126" y="61"/>
                  </a:lnTo>
                  <a:lnTo>
                    <a:pt x="143" y="45"/>
                  </a:lnTo>
                  <a:lnTo>
                    <a:pt x="163" y="32"/>
                  </a:lnTo>
                  <a:lnTo>
                    <a:pt x="183" y="20"/>
                  </a:lnTo>
                  <a:lnTo>
                    <a:pt x="205" y="8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03" y="5"/>
                  </a:lnTo>
                  <a:lnTo>
                    <a:pt x="180" y="13"/>
                  </a:lnTo>
                  <a:lnTo>
                    <a:pt x="158" y="24"/>
                  </a:lnTo>
                  <a:lnTo>
                    <a:pt x="136" y="35"/>
                  </a:lnTo>
                  <a:lnTo>
                    <a:pt x="118" y="47"/>
                  </a:lnTo>
                  <a:lnTo>
                    <a:pt x="99" y="62"/>
                  </a:lnTo>
                  <a:lnTo>
                    <a:pt x="81" y="79"/>
                  </a:lnTo>
                  <a:lnTo>
                    <a:pt x="66" y="96"/>
                  </a:lnTo>
                  <a:lnTo>
                    <a:pt x="50" y="116"/>
                  </a:lnTo>
                  <a:lnTo>
                    <a:pt x="39" y="136"/>
                  </a:lnTo>
                  <a:lnTo>
                    <a:pt x="27" y="156"/>
                  </a:lnTo>
                  <a:lnTo>
                    <a:pt x="18" y="178"/>
                  </a:lnTo>
                  <a:lnTo>
                    <a:pt x="10" y="202"/>
                  </a:lnTo>
                  <a:lnTo>
                    <a:pt x="5" y="225"/>
                  </a:lnTo>
                  <a:lnTo>
                    <a:pt x="2" y="251"/>
                  </a:lnTo>
                  <a:lnTo>
                    <a:pt x="0" y="276"/>
                  </a:lnTo>
                  <a:lnTo>
                    <a:pt x="0" y="3580"/>
                  </a:lnTo>
                  <a:lnTo>
                    <a:pt x="0" y="3580"/>
                  </a:lnTo>
                  <a:lnTo>
                    <a:pt x="2" y="3605"/>
                  </a:lnTo>
                  <a:lnTo>
                    <a:pt x="5" y="3629"/>
                  </a:lnTo>
                  <a:lnTo>
                    <a:pt x="10" y="3654"/>
                  </a:lnTo>
                  <a:lnTo>
                    <a:pt x="18" y="3676"/>
                  </a:lnTo>
                  <a:lnTo>
                    <a:pt x="27" y="3699"/>
                  </a:lnTo>
                  <a:lnTo>
                    <a:pt x="39" y="3719"/>
                  </a:lnTo>
                  <a:lnTo>
                    <a:pt x="50" y="3740"/>
                  </a:lnTo>
                  <a:lnTo>
                    <a:pt x="66" y="3758"/>
                  </a:lnTo>
                  <a:lnTo>
                    <a:pt x="81" y="3777"/>
                  </a:lnTo>
                  <a:lnTo>
                    <a:pt x="99" y="3793"/>
                  </a:lnTo>
                  <a:lnTo>
                    <a:pt x="118" y="3807"/>
                  </a:lnTo>
                  <a:lnTo>
                    <a:pt x="136" y="3820"/>
                  </a:lnTo>
                  <a:lnTo>
                    <a:pt x="158" y="3832"/>
                  </a:lnTo>
                  <a:lnTo>
                    <a:pt x="180" y="3842"/>
                  </a:lnTo>
                  <a:lnTo>
                    <a:pt x="203" y="3849"/>
                  </a:lnTo>
                  <a:lnTo>
                    <a:pt x="227" y="3856"/>
                  </a:lnTo>
                  <a:lnTo>
                    <a:pt x="227" y="3856"/>
                  </a:lnTo>
                  <a:lnTo>
                    <a:pt x="205" y="3847"/>
                  </a:lnTo>
                  <a:lnTo>
                    <a:pt x="183" y="3836"/>
                  </a:lnTo>
                  <a:lnTo>
                    <a:pt x="163" y="3824"/>
                  </a:lnTo>
                  <a:lnTo>
                    <a:pt x="143" y="3810"/>
                  </a:lnTo>
                  <a:lnTo>
                    <a:pt x="126" y="3795"/>
                  </a:lnTo>
                  <a:lnTo>
                    <a:pt x="109" y="3778"/>
                  </a:lnTo>
                  <a:lnTo>
                    <a:pt x="92" y="3761"/>
                  </a:lnTo>
                  <a:lnTo>
                    <a:pt x="79" y="3743"/>
                  </a:lnTo>
                  <a:lnTo>
                    <a:pt x="66" y="3723"/>
                  </a:lnTo>
                  <a:lnTo>
                    <a:pt x="54" y="3703"/>
                  </a:lnTo>
                  <a:lnTo>
                    <a:pt x="44" y="3681"/>
                  </a:lnTo>
                  <a:lnTo>
                    <a:pt x="35" y="3657"/>
                  </a:lnTo>
                  <a:lnTo>
                    <a:pt x="29" y="3635"/>
                  </a:lnTo>
                  <a:lnTo>
                    <a:pt x="23" y="3610"/>
                  </a:lnTo>
                  <a:lnTo>
                    <a:pt x="22" y="3587"/>
                  </a:lnTo>
                  <a:lnTo>
                    <a:pt x="20" y="3561"/>
                  </a:lnTo>
                  <a:lnTo>
                    <a:pt x="20" y="3561"/>
                  </a:lnTo>
                  <a:close/>
                </a:path>
              </a:pathLst>
            </a:custGeom>
            <a:gradFill flip="none" rotWithShape="1">
              <a:gsLst>
                <a:gs pos="89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68E5650-D7DF-8772-8D42-8F13F45C6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7385" y="1171236"/>
              <a:ext cx="3749095" cy="299845"/>
            </a:xfrm>
            <a:custGeom>
              <a:avLst/>
              <a:gdLst>
                <a:gd name="T0" fmla="*/ 1571 w 1813"/>
                <a:gd name="T1" fmla="*/ 22 h 145"/>
                <a:gd name="T2" fmla="*/ 1590 w 1813"/>
                <a:gd name="T3" fmla="*/ 22 h 145"/>
                <a:gd name="T4" fmla="*/ 1625 w 1813"/>
                <a:gd name="T5" fmla="*/ 27 h 145"/>
                <a:gd name="T6" fmla="*/ 1660 w 1813"/>
                <a:gd name="T7" fmla="*/ 35 h 145"/>
                <a:gd name="T8" fmla="*/ 1692 w 1813"/>
                <a:gd name="T9" fmla="*/ 47 h 145"/>
                <a:gd name="T10" fmla="*/ 1739 w 1813"/>
                <a:gd name="T11" fmla="*/ 72 h 145"/>
                <a:gd name="T12" fmla="*/ 1791 w 1813"/>
                <a:gd name="T13" fmla="*/ 118 h 145"/>
                <a:gd name="T14" fmla="*/ 1813 w 1813"/>
                <a:gd name="T15" fmla="*/ 145 h 145"/>
                <a:gd name="T16" fmla="*/ 1795 w 1813"/>
                <a:gd name="T17" fmla="*/ 113 h 145"/>
                <a:gd name="T18" fmla="*/ 1773 w 1813"/>
                <a:gd name="T19" fmla="*/ 86 h 145"/>
                <a:gd name="T20" fmla="*/ 1746 w 1813"/>
                <a:gd name="T21" fmla="*/ 61 h 145"/>
                <a:gd name="T22" fmla="*/ 1717 w 1813"/>
                <a:gd name="T23" fmla="*/ 39 h 145"/>
                <a:gd name="T24" fmla="*/ 1686 w 1813"/>
                <a:gd name="T25" fmla="*/ 22 h 145"/>
                <a:gd name="T26" fmla="*/ 1652 w 1813"/>
                <a:gd name="T27" fmla="*/ 10 h 145"/>
                <a:gd name="T28" fmla="*/ 1615 w 1813"/>
                <a:gd name="T29" fmla="*/ 2 h 145"/>
                <a:gd name="T30" fmla="*/ 1578 w 1813"/>
                <a:gd name="T31" fmla="*/ 0 h 145"/>
                <a:gd name="T32" fmla="*/ 237 w 1813"/>
                <a:gd name="T33" fmla="*/ 0 h 145"/>
                <a:gd name="T34" fmla="*/ 198 w 1813"/>
                <a:gd name="T35" fmla="*/ 2 h 145"/>
                <a:gd name="T36" fmla="*/ 163 w 1813"/>
                <a:gd name="T37" fmla="*/ 10 h 145"/>
                <a:gd name="T38" fmla="*/ 128 w 1813"/>
                <a:gd name="T39" fmla="*/ 22 h 145"/>
                <a:gd name="T40" fmla="*/ 96 w 1813"/>
                <a:gd name="T41" fmla="*/ 39 h 145"/>
                <a:gd name="T42" fmla="*/ 67 w 1813"/>
                <a:gd name="T43" fmla="*/ 61 h 145"/>
                <a:gd name="T44" fmla="*/ 42 w 1813"/>
                <a:gd name="T45" fmla="*/ 86 h 145"/>
                <a:gd name="T46" fmla="*/ 18 w 1813"/>
                <a:gd name="T47" fmla="*/ 113 h 145"/>
                <a:gd name="T48" fmla="*/ 0 w 1813"/>
                <a:gd name="T49" fmla="*/ 145 h 145"/>
                <a:gd name="T50" fmla="*/ 22 w 1813"/>
                <a:gd name="T51" fmla="*/ 118 h 145"/>
                <a:gd name="T52" fmla="*/ 76 w 1813"/>
                <a:gd name="T53" fmla="*/ 72 h 145"/>
                <a:gd name="T54" fmla="*/ 121 w 1813"/>
                <a:gd name="T55" fmla="*/ 47 h 145"/>
                <a:gd name="T56" fmla="*/ 153 w 1813"/>
                <a:gd name="T57" fmla="*/ 35 h 145"/>
                <a:gd name="T58" fmla="*/ 188 w 1813"/>
                <a:gd name="T59" fmla="*/ 27 h 145"/>
                <a:gd name="T60" fmla="*/ 224 w 1813"/>
                <a:gd name="T61" fmla="*/ 22 h 145"/>
                <a:gd name="T62" fmla="*/ 242 w 1813"/>
                <a:gd name="T63" fmla="*/ 2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13" h="145">
                  <a:moveTo>
                    <a:pt x="242" y="22"/>
                  </a:moveTo>
                  <a:lnTo>
                    <a:pt x="1571" y="22"/>
                  </a:lnTo>
                  <a:lnTo>
                    <a:pt x="1571" y="22"/>
                  </a:lnTo>
                  <a:lnTo>
                    <a:pt x="1590" y="22"/>
                  </a:lnTo>
                  <a:lnTo>
                    <a:pt x="1608" y="23"/>
                  </a:lnTo>
                  <a:lnTo>
                    <a:pt x="1625" y="27"/>
                  </a:lnTo>
                  <a:lnTo>
                    <a:pt x="1643" y="30"/>
                  </a:lnTo>
                  <a:lnTo>
                    <a:pt x="1660" y="35"/>
                  </a:lnTo>
                  <a:lnTo>
                    <a:pt x="1677" y="40"/>
                  </a:lnTo>
                  <a:lnTo>
                    <a:pt x="1692" y="47"/>
                  </a:lnTo>
                  <a:lnTo>
                    <a:pt x="1709" y="55"/>
                  </a:lnTo>
                  <a:lnTo>
                    <a:pt x="1739" y="72"/>
                  </a:lnTo>
                  <a:lnTo>
                    <a:pt x="1766" y="94"/>
                  </a:lnTo>
                  <a:lnTo>
                    <a:pt x="1791" y="118"/>
                  </a:lnTo>
                  <a:lnTo>
                    <a:pt x="1813" y="145"/>
                  </a:lnTo>
                  <a:lnTo>
                    <a:pt x="1813" y="145"/>
                  </a:lnTo>
                  <a:lnTo>
                    <a:pt x="1805" y="128"/>
                  </a:lnTo>
                  <a:lnTo>
                    <a:pt x="1795" y="113"/>
                  </a:lnTo>
                  <a:lnTo>
                    <a:pt x="1785" y="99"/>
                  </a:lnTo>
                  <a:lnTo>
                    <a:pt x="1773" y="86"/>
                  </a:lnTo>
                  <a:lnTo>
                    <a:pt x="1760" y="72"/>
                  </a:lnTo>
                  <a:lnTo>
                    <a:pt x="1746" y="61"/>
                  </a:lnTo>
                  <a:lnTo>
                    <a:pt x="1733" y="49"/>
                  </a:lnTo>
                  <a:lnTo>
                    <a:pt x="1717" y="39"/>
                  </a:lnTo>
                  <a:lnTo>
                    <a:pt x="1702" y="30"/>
                  </a:lnTo>
                  <a:lnTo>
                    <a:pt x="1686" y="22"/>
                  </a:lnTo>
                  <a:lnTo>
                    <a:pt x="1669" y="15"/>
                  </a:lnTo>
                  <a:lnTo>
                    <a:pt x="1652" y="10"/>
                  </a:lnTo>
                  <a:lnTo>
                    <a:pt x="1633" y="5"/>
                  </a:lnTo>
                  <a:lnTo>
                    <a:pt x="1615" y="2"/>
                  </a:lnTo>
                  <a:lnTo>
                    <a:pt x="1596" y="0"/>
                  </a:lnTo>
                  <a:lnTo>
                    <a:pt x="1578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17" y="0"/>
                  </a:lnTo>
                  <a:lnTo>
                    <a:pt x="198" y="2"/>
                  </a:lnTo>
                  <a:lnTo>
                    <a:pt x="180" y="5"/>
                  </a:lnTo>
                  <a:lnTo>
                    <a:pt x="163" y="10"/>
                  </a:lnTo>
                  <a:lnTo>
                    <a:pt x="145" y="15"/>
                  </a:lnTo>
                  <a:lnTo>
                    <a:pt x="128" y="22"/>
                  </a:lnTo>
                  <a:lnTo>
                    <a:pt x="113" y="30"/>
                  </a:lnTo>
                  <a:lnTo>
                    <a:pt x="96" y="39"/>
                  </a:lnTo>
                  <a:lnTo>
                    <a:pt x="82" y="49"/>
                  </a:lnTo>
                  <a:lnTo>
                    <a:pt x="67" y="61"/>
                  </a:lnTo>
                  <a:lnTo>
                    <a:pt x="54" y="72"/>
                  </a:lnTo>
                  <a:lnTo>
                    <a:pt x="42" y="86"/>
                  </a:lnTo>
                  <a:lnTo>
                    <a:pt x="30" y="99"/>
                  </a:lnTo>
                  <a:lnTo>
                    <a:pt x="18" y="113"/>
                  </a:lnTo>
                  <a:lnTo>
                    <a:pt x="8" y="128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22" y="118"/>
                  </a:lnTo>
                  <a:lnTo>
                    <a:pt x="47" y="94"/>
                  </a:lnTo>
                  <a:lnTo>
                    <a:pt x="76" y="72"/>
                  </a:lnTo>
                  <a:lnTo>
                    <a:pt x="106" y="55"/>
                  </a:lnTo>
                  <a:lnTo>
                    <a:pt x="121" y="47"/>
                  </a:lnTo>
                  <a:lnTo>
                    <a:pt x="138" y="40"/>
                  </a:lnTo>
                  <a:lnTo>
                    <a:pt x="153" y="35"/>
                  </a:lnTo>
                  <a:lnTo>
                    <a:pt x="172" y="30"/>
                  </a:lnTo>
                  <a:lnTo>
                    <a:pt x="188" y="27"/>
                  </a:lnTo>
                  <a:lnTo>
                    <a:pt x="207" y="23"/>
                  </a:lnTo>
                  <a:lnTo>
                    <a:pt x="224" y="22"/>
                  </a:lnTo>
                  <a:lnTo>
                    <a:pt x="242" y="22"/>
                  </a:lnTo>
                  <a:lnTo>
                    <a:pt x="242" y="2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43000"/>
                  </a:schemeClr>
                </a:gs>
                <a:gs pos="3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F0C77B-F6E8-4FF9-9A5A-46A1A1761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1583" y="1932221"/>
              <a:ext cx="3980699" cy="5997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F63685-71D2-7091-B34F-0AEACFC81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1583" y="8365443"/>
              <a:ext cx="3980699" cy="57901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2064A24-89C5-98C6-AE6D-985E5057E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92" y="1208458"/>
              <a:ext cx="3840082" cy="7915902"/>
            </a:xfrm>
            <a:custGeom>
              <a:avLst/>
              <a:gdLst>
                <a:gd name="T0" fmla="*/ 263 w 1857"/>
                <a:gd name="T1" fmla="*/ 3828 h 3828"/>
                <a:gd name="T2" fmla="*/ 210 w 1857"/>
                <a:gd name="T3" fmla="*/ 3823 h 3828"/>
                <a:gd name="T4" fmla="*/ 160 w 1857"/>
                <a:gd name="T5" fmla="*/ 3807 h 3828"/>
                <a:gd name="T6" fmla="*/ 116 w 1857"/>
                <a:gd name="T7" fmla="*/ 3784 h 3828"/>
                <a:gd name="T8" fmla="*/ 78 w 1857"/>
                <a:gd name="T9" fmla="*/ 3752 h 3828"/>
                <a:gd name="T10" fmla="*/ 46 w 1857"/>
                <a:gd name="T11" fmla="*/ 3713 h 3828"/>
                <a:gd name="T12" fmla="*/ 20 w 1857"/>
                <a:gd name="T13" fmla="*/ 3668 h 3828"/>
                <a:gd name="T14" fmla="*/ 5 w 1857"/>
                <a:gd name="T15" fmla="*/ 3619 h 3828"/>
                <a:gd name="T16" fmla="*/ 0 w 1857"/>
                <a:gd name="T17" fmla="*/ 3567 h 3828"/>
                <a:gd name="T18" fmla="*/ 0 w 1857"/>
                <a:gd name="T19" fmla="*/ 263 h 3828"/>
                <a:gd name="T20" fmla="*/ 5 w 1857"/>
                <a:gd name="T21" fmla="*/ 211 h 3828"/>
                <a:gd name="T22" fmla="*/ 20 w 1857"/>
                <a:gd name="T23" fmla="*/ 162 h 3828"/>
                <a:gd name="T24" fmla="*/ 46 w 1857"/>
                <a:gd name="T25" fmla="*/ 117 h 3828"/>
                <a:gd name="T26" fmla="*/ 78 w 1857"/>
                <a:gd name="T27" fmla="*/ 78 h 3828"/>
                <a:gd name="T28" fmla="*/ 116 w 1857"/>
                <a:gd name="T29" fmla="*/ 46 h 3828"/>
                <a:gd name="T30" fmla="*/ 160 w 1857"/>
                <a:gd name="T31" fmla="*/ 22 h 3828"/>
                <a:gd name="T32" fmla="*/ 210 w 1857"/>
                <a:gd name="T33" fmla="*/ 7 h 3828"/>
                <a:gd name="T34" fmla="*/ 263 w 1857"/>
                <a:gd name="T35" fmla="*/ 0 h 3828"/>
                <a:gd name="T36" fmla="*/ 1595 w 1857"/>
                <a:gd name="T37" fmla="*/ 0 h 3828"/>
                <a:gd name="T38" fmla="*/ 1649 w 1857"/>
                <a:gd name="T39" fmla="*/ 7 h 3828"/>
                <a:gd name="T40" fmla="*/ 1697 w 1857"/>
                <a:gd name="T41" fmla="*/ 22 h 3828"/>
                <a:gd name="T42" fmla="*/ 1741 w 1857"/>
                <a:gd name="T43" fmla="*/ 46 h 3828"/>
                <a:gd name="T44" fmla="*/ 1780 w 1857"/>
                <a:gd name="T45" fmla="*/ 78 h 3828"/>
                <a:gd name="T46" fmla="*/ 1812 w 1857"/>
                <a:gd name="T47" fmla="*/ 117 h 3828"/>
                <a:gd name="T48" fmla="*/ 1837 w 1857"/>
                <a:gd name="T49" fmla="*/ 162 h 3828"/>
                <a:gd name="T50" fmla="*/ 1852 w 1857"/>
                <a:gd name="T51" fmla="*/ 211 h 3828"/>
                <a:gd name="T52" fmla="*/ 1857 w 1857"/>
                <a:gd name="T53" fmla="*/ 263 h 3828"/>
                <a:gd name="T54" fmla="*/ 1857 w 1857"/>
                <a:gd name="T55" fmla="*/ 3567 h 3828"/>
                <a:gd name="T56" fmla="*/ 1852 w 1857"/>
                <a:gd name="T57" fmla="*/ 3619 h 3828"/>
                <a:gd name="T58" fmla="*/ 1837 w 1857"/>
                <a:gd name="T59" fmla="*/ 3668 h 3828"/>
                <a:gd name="T60" fmla="*/ 1812 w 1857"/>
                <a:gd name="T61" fmla="*/ 3713 h 3828"/>
                <a:gd name="T62" fmla="*/ 1780 w 1857"/>
                <a:gd name="T63" fmla="*/ 3752 h 3828"/>
                <a:gd name="T64" fmla="*/ 1741 w 1857"/>
                <a:gd name="T65" fmla="*/ 3784 h 3828"/>
                <a:gd name="T66" fmla="*/ 1697 w 1857"/>
                <a:gd name="T67" fmla="*/ 3807 h 3828"/>
                <a:gd name="T68" fmla="*/ 1649 w 1857"/>
                <a:gd name="T69" fmla="*/ 3823 h 3828"/>
                <a:gd name="T70" fmla="*/ 1595 w 1857"/>
                <a:gd name="T71" fmla="*/ 3828 h 3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57" h="3828">
                  <a:moveTo>
                    <a:pt x="263" y="3828"/>
                  </a:moveTo>
                  <a:lnTo>
                    <a:pt x="263" y="3828"/>
                  </a:lnTo>
                  <a:lnTo>
                    <a:pt x="236" y="3828"/>
                  </a:lnTo>
                  <a:lnTo>
                    <a:pt x="210" y="3823"/>
                  </a:lnTo>
                  <a:lnTo>
                    <a:pt x="185" y="3816"/>
                  </a:lnTo>
                  <a:lnTo>
                    <a:pt x="160" y="3807"/>
                  </a:lnTo>
                  <a:lnTo>
                    <a:pt x="138" y="3797"/>
                  </a:lnTo>
                  <a:lnTo>
                    <a:pt x="116" y="3784"/>
                  </a:lnTo>
                  <a:lnTo>
                    <a:pt x="96" y="3769"/>
                  </a:lnTo>
                  <a:lnTo>
                    <a:pt x="78" y="3752"/>
                  </a:lnTo>
                  <a:lnTo>
                    <a:pt x="61" y="3733"/>
                  </a:lnTo>
                  <a:lnTo>
                    <a:pt x="46" y="3713"/>
                  </a:lnTo>
                  <a:lnTo>
                    <a:pt x="32" y="3691"/>
                  </a:lnTo>
                  <a:lnTo>
                    <a:pt x="20" y="3668"/>
                  </a:lnTo>
                  <a:lnTo>
                    <a:pt x="12" y="3644"/>
                  </a:lnTo>
                  <a:lnTo>
                    <a:pt x="5" y="3619"/>
                  </a:lnTo>
                  <a:lnTo>
                    <a:pt x="2" y="3594"/>
                  </a:lnTo>
                  <a:lnTo>
                    <a:pt x="0" y="3567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36"/>
                  </a:lnTo>
                  <a:lnTo>
                    <a:pt x="5" y="211"/>
                  </a:lnTo>
                  <a:lnTo>
                    <a:pt x="12" y="185"/>
                  </a:lnTo>
                  <a:lnTo>
                    <a:pt x="20" y="162"/>
                  </a:lnTo>
                  <a:lnTo>
                    <a:pt x="32" y="138"/>
                  </a:lnTo>
                  <a:lnTo>
                    <a:pt x="46" y="117"/>
                  </a:lnTo>
                  <a:lnTo>
                    <a:pt x="61" y="96"/>
                  </a:lnTo>
                  <a:lnTo>
                    <a:pt x="78" y="78"/>
                  </a:lnTo>
                  <a:lnTo>
                    <a:pt x="96" y="61"/>
                  </a:lnTo>
                  <a:lnTo>
                    <a:pt x="116" y="46"/>
                  </a:lnTo>
                  <a:lnTo>
                    <a:pt x="138" y="32"/>
                  </a:lnTo>
                  <a:lnTo>
                    <a:pt x="160" y="22"/>
                  </a:lnTo>
                  <a:lnTo>
                    <a:pt x="185" y="12"/>
                  </a:lnTo>
                  <a:lnTo>
                    <a:pt x="210" y="7"/>
                  </a:lnTo>
                  <a:lnTo>
                    <a:pt x="236" y="2"/>
                  </a:lnTo>
                  <a:lnTo>
                    <a:pt x="263" y="0"/>
                  </a:lnTo>
                  <a:lnTo>
                    <a:pt x="1595" y="0"/>
                  </a:lnTo>
                  <a:lnTo>
                    <a:pt x="1595" y="0"/>
                  </a:lnTo>
                  <a:lnTo>
                    <a:pt x="1622" y="2"/>
                  </a:lnTo>
                  <a:lnTo>
                    <a:pt x="1649" y="7"/>
                  </a:lnTo>
                  <a:lnTo>
                    <a:pt x="1674" y="12"/>
                  </a:lnTo>
                  <a:lnTo>
                    <a:pt x="1697" y="22"/>
                  </a:lnTo>
                  <a:lnTo>
                    <a:pt x="1721" y="32"/>
                  </a:lnTo>
                  <a:lnTo>
                    <a:pt x="1741" y="46"/>
                  </a:lnTo>
                  <a:lnTo>
                    <a:pt x="1761" y="61"/>
                  </a:lnTo>
                  <a:lnTo>
                    <a:pt x="1780" y="78"/>
                  </a:lnTo>
                  <a:lnTo>
                    <a:pt x="1797" y="96"/>
                  </a:lnTo>
                  <a:lnTo>
                    <a:pt x="1812" y="117"/>
                  </a:lnTo>
                  <a:lnTo>
                    <a:pt x="1825" y="138"/>
                  </a:lnTo>
                  <a:lnTo>
                    <a:pt x="1837" y="162"/>
                  </a:lnTo>
                  <a:lnTo>
                    <a:pt x="1845" y="185"/>
                  </a:lnTo>
                  <a:lnTo>
                    <a:pt x="1852" y="211"/>
                  </a:lnTo>
                  <a:lnTo>
                    <a:pt x="1856" y="236"/>
                  </a:lnTo>
                  <a:lnTo>
                    <a:pt x="1857" y="263"/>
                  </a:lnTo>
                  <a:lnTo>
                    <a:pt x="1857" y="3567"/>
                  </a:lnTo>
                  <a:lnTo>
                    <a:pt x="1857" y="3567"/>
                  </a:lnTo>
                  <a:lnTo>
                    <a:pt x="1856" y="3594"/>
                  </a:lnTo>
                  <a:lnTo>
                    <a:pt x="1852" y="3619"/>
                  </a:lnTo>
                  <a:lnTo>
                    <a:pt x="1845" y="3644"/>
                  </a:lnTo>
                  <a:lnTo>
                    <a:pt x="1837" y="3668"/>
                  </a:lnTo>
                  <a:lnTo>
                    <a:pt x="1825" y="3691"/>
                  </a:lnTo>
                  <a:lnTo>
                    <a:pt x="1812" y="3713"/>
                  </a:lnTo>
                  <a:lnTo>
                    <a:pt x="1797" y="3733"/>
                  </a:lnTo>
                  <a:lnTo>
                    <a:pt x="1780" y="3752"/>
                  </a:lnTo>
                  <a:lnTo>
                    <a:pt x="1761" y="3769"/>
                  </a:lnTo>
                  <a:lnTo>
                    <a:pt x="1741" y="3784"/>
                  </a:lnTo>
                  <a:lnTo>
                    <a:pt x="1721" y="3797"/>
                  </a:lnTo>
                  <a:lnTo>
                    <a:pt x="1697" y="3807"/>
                  </a:lnTo>
                  <a:lnTo>
                    <a:pt x="1674" y="3816"/>
                  </a:lnTo>
                  <a:lnTo>
                    <a:pt x="1649" y="3823"/>
                  </a:lnTo>
                  <a:lnTo>
                    <a:pt x="1622" y="3828"/>
                  </a:lnTo>
                  <a:lnTo>
                    <a:pt x="1595" y="3828"/>
                  </a:lnTo>
                  <a:lnTo>
                    <a:pt x="263" y="3828"/>
                  </a:ln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100000">
                  <a:srgbClr val="000000"/>
                </a:gs>
                <a:gs pos="5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DE05A4B-C89A-88CF-8E14-87DBE1B0F3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3929" y="1702685"/>
              <a:ext cx="3809063" cy="68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301A37-9BD1-5944-7314-AE9471684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4608" y="1723364"/>
              <a:ext cx="3771841" cy="6830258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002213D-270C-BBC1-CAD2-B87DE9EF5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250" y="1251884"/>
              <a:ext cx="3757366" cy="7833186"/>
            </a:xfrm>
            <a:custGeom>
              <a:avLst/>
              <a:gdLst>
                <a:gd name="T0" fmla="*/ 243 w 1817"/>
                <a:gd name="T1" fmla="*/ 3788 h 3788"/>
                <a:gd name="T2" fmla="*/ 194 w 1817"/>
                <a:gd name="T3" fmla="*/ 3783 h 3788"/>
                <a:gd name="T4" fmla="*/ 148 w 1817"/>
                <a:gd name="T5" fmla="*/ 3768 h 3788"/>
                <a:gd name="T6" fmla="*/ 106 w 1817"/>
                <a:gd name="T7" fmla="*/ 3746 h 3788"/>
                <a:gd name="T8" fmla="*/ 71 w 1817"/>
                <a:gd name="T9" fmla="*/ 3716 h 3788"/>
                <a:gd name="T10" fmla="*/ 42 w 1817"/>
                <a:gd name="T11" fmla="*/ 3680 h 3788"/>
                <a:gd name="T12" fmla="*/ 19 w 1817"/>
                <a:gd name="T13" fmla="*/ 3640 h 3788"/>
                <a:gd name="T14" fmla="*/ 5 w 1817"/>
                <a:gd name="T15" fmla="*/ 3595 h 3788"/>
                <a:gd name="T16" fmla="*/ 0 w 1817"/>
                <a:gd name="T17" fmla="*/ 3546 h 3788"/>
                <a:gd name="T18" fmla="*/ 0 w 1817"/>
                <a:gd name="T19" fmla="*/ 242 h 3788"/>
                <a:gd name="T20" fmla="*/ 5 w 1817"/>
                <a:gd name="T21" fmla="*/ 193 h 3788"/>
                <a:gd name="T22" fmla="*/ 19 w 1817"/>
                <a:gd name="T23" fmla="*/ 148 h 3788"/>
                <a:gd name="T24" fmla="*/ 42 w 1817"/>
                <a:gd name="T25" fmla="*/ 107 h 3788"/>
                <a:gd name="T26" fmla="*/ 71 w 1817"/>
                <a:gd name="T27" fmla="*/ 70 h 3788"/>
                <a:gd name="T28" fmla="*/ 106 w 1817"/>
                <a:gd name="T29" fmla="*/ 42 h 3788"/>
                <a:gd name="T30" fmla="*/ 148 w 1817"/>
                <a:gd name="T31" fmla="*/ 20 h 3788"/>
                <a:gd name="T32" fmla="*/ 194 w 1817"/>
                <a:gd name="T33" fmla="*/ 5 h 3788"/>
                <a:gd name="T34" fmla="*/ 243 w 1817"/>
                <a:gd name="T35" fmla="*/ 0 h 3788"/>
                <a:gd name="T36" fmla="*/ 1575 w 1817"/>
                <a:gd name="T37" fmla="*/ 0 h 3788"/>
                <a:gd name="T38" fmla="*/ 1624 w 1817"/>
                <a:gd name="T39" fmla="*/ 5 h 3788"/>
                <a:gd name="T40" fmla="*/ 1669 w 1817"/>
                <a:gd name="T41" fmla="*/ 20 h 3788"/>
                <a:gd name="T42" fmla="*/ 1711 w 1817"/>
                <a:gd name="T43" fmla="*/ 42 h 3788"/>
                <a:gd name="T44" fmla="*/ 1746 w 1817"/>
                <a:gd name="T45" fmla="*/ 70 h 3788"/>
                <a:gd name="T46" fmla="*/ 1777 w 1817"/>
                <a:gd name="T47" fmla="*/ 107 h 3788"/>
                <a:gd name="T48" fmla="*/ 1799 w 1817"/>
                <a:gd name="T49" fmla="*/ 148 h 3788"/>
                <a:gd name="T50" fmla="*/ 1812 w 1817"/>
                <a:gd name="T51" fmla="*/ 193 h 3788"/>
                <a:gd name="T52" fmla="*/ 1817 w 1817"/>
                <a:gd name="T53" fmla="*/ 242 h 3788"/>
                <a:gd name="T54" fmla="*/ 1817 w 1817"/>
                <a:gd name="T55" fmla="*/ 3546 h 3788"/>
                <a:gd name="T56" fmla="*/ 1812 w 1817"/>
                <a:gd name="T57" fmla="*/ 3595 h 3788"/>
                <a:gd name="T58" fmla="*/ 1799 w 1817"/>
                <a:gd name="T59" fmla="*/ 3640 h 3788"/>
                <a:gd name="T60" fmla="*/ 1777 w 1817"/>
                <a:gd name="T61" fmla="*/ 3680 h 3788"/>
                <a:gd name="T62" fmla="*/ 1746 w 1817"/>
                <a:gd name="T63" fmla="*/ 3716 h 3788"/>
                <a:gd name="T64" fmla="*/ 1711 w 1817"/>
                <a:gd name="T65" fmla="*/ 3746 h 3788"/>
                <a:gd name="T66" fmla="*/ 1669 w 1817"/>
                <a:gd name="T67" fmla="*/ 3768 h 3788"/>
                <a:gd name="T68" fmla="*/ 1624 w 1817"/>
                <a:gd name="T69" fmla="*/ 3783 h 3788"/>
                <a:gd name="T70" fmla="*/ 1575 w 1817"/>
                <a:gd name="T71" fmla="*/ 3788 h 3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7" h="3788">
                  <a:moveTo>
                    <a:pt x="243" y="3788"/>
                  </a:moveTo>
                  <a:lnTo>
                    <a:pt x="243" y="3788"/>
                  </a:lnTo>
                  <a:lnTo>
                    <a:pt x="217" y="3786"/>
                  </a:lnTo>
                  <a:lnTo>
                    <a:pt x="194" y="3783"/>
                  </a:lnTo>
                  <a:lnTo>
                    <a:pt x="170" y="3776"/>
                  </a:lnTo>
                  <a:lnTo>
                    <a:pt x="148" y="3768"/>
                  </a:lnTo>
                  <a:lnTo>
                    <a:pt x="126" y="3758"/>
                  </a:lnTo>
                  <a:lnTo>
                    <a:pt x="106" y="3746"/>
                  </a:lnTo>
                  <a:lnTo>
                    <a:pt x="88" y="3733"/>
                  </a:lnTo>
                  <a:lnTo>
                    <a:pt x="71" y="3716"/>
                  </a:lnTo>
                  <a:lnTo>
                    <a:pt x="56" y="3699"/>
                  </a:lnTo>
                  <a:lnTo>
                    <a:pt x="42" y="3680"/>
                  </a:lnTo>
                  <a:lnTo>
                    <a:pt x="29" y="3660"/>
                  </a:lnTo>
                  <a:lnTo>
                    <a:pt x="19" y="3640"/>
                  </a:lnTo>
                  <a:lnTo>
                    <a:pt x="10" y="3616"/>
                  </a:lnTo>
                  <a:lnTo>
                    <a:pt x="5" y="3595"/>
                  </a:lnTo>
                  <a:lnTo>
                    <a:pt x="2" y="3569"/>
                  </a:lnTo>
                  <a:lnTo>
                    <a:pt x="0" y="3546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2" y="217"/>
                  </a:lnTo>
                  <a:lnTo>
                    <a:pt x="5" y="193"/>
                  </a:lnTo>
                  <a:lnTo>
                    <a:pt x="10" y="170"/>
                  </a:lnTo>
                  <a:lnTo>
                    <a:pt x="19" y="148"/>
                  </a:lnTo>
                  <a:lnTo>
                    <a:pt x="29" y="127"/>
                  </a:lnTo>
                  <a:lnTo>
                    <a:pt x="42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6" y="42"/>
                  </a:lnTo>
                  <a:lnTo>
                    <a:pt x="126" y="30"/>
                  </a:lnTo>
                  <a:lnTo>
                    <a:pt x="148" y="20"/>
                  </a:lnTo>
                  <a:lnTo>
                    <a:pt x="170" y="11"/>
                  </a:lnTo>
                  <a:lnTo>
                    <a:pt x="194" y="5"/>
                  </a:lnTo>
                  <a:lnTo>
                    <a:pt x="217" y="1"/>
                  </a:lnTo>
                  <a:lnTo>
                    <a:pt x="243" y="0"/>
                  </a:lnTo>
                  <a:lnTo>
                    <a:pt x="1575" y="0"/>
                  </a:lnTo>
                  <a:lnTo>
                    <a:pt x="1575" y="0"/>
                  </a:lnTo>
                  <a:lnTo>
                    <a:pt x="1600" y="1"/>
                  </a:lnTo>
                  <a:lnTo>
                    <a:pt x="1624" y="5"/>
                  </a:lnTo>
                  <a:lnTo>
                    <a:pt x="1647" y="11"/>
                  </a:lnTo>
                  <a:lnTo>
                    <a:pt x="1669" y="20"/>
                  </a:lnTo>
                  <a:lnTo>
                    <a:pt x="1691" y="30"/>
                  </a:lnTo>
                  <a:lnTo>
                    <a:pt x="1711" y="42"/>
                  </a:lnTo>
                  <a:lnTo>
                    <a:pt x="1730" y="55"/>
                  </a:lnTo>
                  <a:lnTo>
                    <a:pt x="1746" y="70"/>
                  </a:lnTo>
                  <a:lnTo>
                    <a:pt x="1762" y="89"/>
                  </a:lnTo>
                  <a:lnTo>
                    <a:pt x="1777" y="107"/>
                  </a:lnTo>
                  <a:lnTo>
                    <a:pt x="1788" y="127"/>
                  </a:lnTo>
                  <a:lnTo>
                    <a:pt x="1799" y="148"/>
                  </a:lnTo>
                  <a:lnTo>
                    <a:pt x="1807" y="170"/>
                  </a:lnTo>
                  <a:lnTo>
                    <a:pt x="1812" y="193"/>
                  </a:lnTo>
                  <a:lnTo>
                    <a:pt x="1817" y="217"/>
                  </a:lnTo>
                  <a:lnTo>
                    <a:pt x="1817" y="242"/>
                  </a:lnTo>
                  <a:lnTo>
                    <a:pt x="1817" y="3546"/>
                  </a:lnTo>
                  <a:lnTo>
                    <a:pt x="1817" y="3546"/>
                  </a:lnTo>
                  <a:lnTo>
                    <a:pt x="1817" y="3569"/>
                  </a:lnTo>
                  <a:lnTo>
                    <a:pt x="1812" y="3595"/>
                  </a:lnTo>
                  <a:lnTo>
                    <a:pt x="1807" y="3616"/>
                  </a:lnTo>
                  <a:lnTo>
                    <a:pt x="1799" y="3640"/>
                  </a:lnTo>
                  <a:lnTo>
                    <a:pt x="1788" y="3660"/>
                  </a:lnTo>
                  <a:lnTo>
                    <a:pt x="1777" y="3680"/>
                  </a:lnTo>
                  <a:lnTo>
                    <a:pt x="1762" y="3699"/>
                  </a:lnTo>
                  <a:lnTo>
                    <a:pt x="1746" y="3716"/>
                  </a:lnTo>
                  <a:lnTo>
                    <a:pt x="1730" y="3733"/>
                  </a:lnTo>
                  <a:lnTo>
                    <a:pt x="1711" y="3746"/>
                  </a:lnTo>
                  <a:lnTo>
                    <a:pt x="1691" y="3758"/>
                  </a:lnTo>
                  <a:lnTo>
                    <a:pt x="1669" y="3768"/>
                  </a:lnTo>
                  <a:lnTo>
                    <a:pt x="1647" y="3776"/>
                  </a:lnTo>
                  <a:lnTo>
                    <a:pt x="1624" y="3783"/>
                  </a:lnTo>
                  <a:lnTo>
                    <a:pt x="1600" y="3786"/>
                  </a:lnTo>
                  <a:lnTo>
                    <a:pt x="1575" y="3788"/>
                  </a:lnTo>
                  <a:lnTo>
                    <a:pt x="243" y="378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100000">
                  <a:srgbClr val="000000"/>
                </a:gs>
                <a:gs pos="75000">
                  <a:srgbClr val="333333"/>
                </a:gs>
                <a:gs pos="25000">
                  <a:srgbClr val="33333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FC95E6B-BABC-541B-7DEB-BA2D2A82A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3887" y="1282902"/>
              <a:ext cx="326727" cy="7771150"/>
            </a:xfrm>
            <a:custGeom>
              <a:avLst/>
              <a:gdLst>
                <a:gd name="T0" fmla="*/ 0 w 158"/>
                <a:gd name="T1" fmla="*/ 0 h 3758"/>
                <a:gd name="T2" fmla="*/ 29 w 158"/>
                <a:gd name="T3" fmla="*/ 25 h 3758"/>
                <a:gd name="T4" fmla="*/ 54 w 158"/>
                <a:gd name="T5" fmla="*/ 52 h 3758"/>
                <a:gd name="T6" fmla="*/ 77 w 158"/>
                <a:gd name="T7" fmla="*/ 82 h 3758"/>
                <a:gd name="T8" fmla="*/ 96 w 158"/>
                <a:gd name="T9" fmla="*/ 116 h 3758"/>
                <a:gd name="T10" fmla="*/ 111 w 158"/>
                <a:gd name="T11" fmla="*/ 151 h 3758"/>
                <a:gd name="T12" fmla="*/ 123 w 158"/>
                <a:gd name="T13" fmla="*/ 188 h 3758"/>
                <a:gd name="T14" fmla="*/ 129 w 158"/>
                <a:gd name="T15" fmla="*/ 227 h 3758"/>
                <a:gd name="T16" fmla="*/ 133 w 158"/>
                <a:gd name="T17" fmla="*/ 267 h 3758"/>
                <a:gd name="T18" fmla="*/ 133 w 158"/>
                <a:gd name="T19" fmla="*/ 3490 h 3758"/>
                <a:gd name="T20" fmla="*/ 129 w 158"/>
                <a:gd name="T21" fmla="*/ 3531 h 3758"/>
                <a:gd name="T22" fmla="*/ 123 w 158"/>
                <a:gd name="T23" fmla="*/ 3569 h 3758"/>
                <a:gd name="T24" fmla="*/ 111 w 158"/>
                <a:gd name="T25" fmla="*/ 3607 h 3758"/>
                <a:gd name="T26" fmla="*/ 96 w 158"/>
                <a:gd name="T27" fmla="*/ 3642 h 3758"/>
                <a:gd name="T28" fmla="*/ 77 w 158"/>
                <a:gd name="T29" fmla="*/ 3675 h 3758"/>
                <a:gd name="T30" fmla="*/ 54 w 158"/>
                <a:gd name="T31" fmla="*/ 3706 h 3758"/>
                <a:gd name="T32" fmla="*/ 29 w 158"/>
                <a:gd name="T33" fmla="*/ 3733 h 3758"/>
                <a:gd name="T34" fmla="*/ 0 w 158"/>
                <a:gd name="T35" fmla="*/ 3758 h 3758"/>
                <a:gd name="T36" fmla="*/ 17 w 158"/>
                <a:gd name="T37" fmla="*/ 3751 h 3758"/>
                <a:gd name="T38" fmla="*/ 49 w 158"/>
                <a:gd name="T39" fmla="*/ 3733 h 3758"/>
                <a:gd name="T40" fmla="*/ 77 w 158"/>
                <a:gd name="T41" fmla="*/ 3711 h 3758"/>
                <a:gd name="T42" fmla="*/ 103 w 158"/>
                <a:gd name="T43" fmla="*/ 3684 h 3758"/>
                <a:gd name="T44" fmla="*/ 124 w 158"/>
                <a:gd name="T45" fmla="*/ 3655 h 3758"/>
                <a:gd name="T46" fmla="*/ 140 w 158"/>
                <a:gd name="T47" fmla="*/ 3622 h 3758"/>
                <a:gd name="T48" fmla="*/ 151 w 158"/>
                <a:gd name="T49" fmla="*/ 3586 h 3758"/>
                <a:gd name="T50" fmla="*/ 158 w 158"/>
                <a:gd name="T51" fmla="*/ 3549 h 3758"/>
                <a:gd name="T52" fmla="*/ 158 w 158"/>
                <a:gd name="T53" fmla="*/ 227 h 3758"/>
                <a:gd name="T54" fmla="*/ 158 w 158"/>
                <a:gd name="T55" fmla="*/ 208 h 3758"/>
                <a:gd name="T56" fmla="*/ 151 w 158"/>
                <a:gd name="T57" fmla="*/ 170 h 3758"/>
                <a:gd name="T58" fmla="*/ 140 w 158"/>
                <a:gd name="T59" fmla="*/ 134 h 3758"/>
                <a:gd name="T60" fmla="*/ 124 w 158"/>
                <a:gd name="T61" fmla="*/ 102 h 3758"/>
                <a:gd name="T62" fmla="*/ 103 w 158"/>
                <a:gd name="T63" fmla="*/ 72 h 3758"/>
                <a:gd name="T64" fmla="*/ 77 w 158"/>
                <a:gd name="T65" fmla="*/ 47 h 3758"/>
                <a:gd name="T66" fmla="*/ 49 w 158"/>
                <a:gd name="T67" fmla="*/ 25 h 3758"/>
                <a:gd name="T68" fmla="*/ 17 w 158"/>
                <a:gd name="T69" fmla="*/ 7 h 3758"/>
                <a:gd name="T70" fmla="*/ 0 w 158"/>
                <a:gd name="T71" fmla="*/ 0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8" h="3758">
                  <a:moveTo>
                    <a:pt x="0" y="0"/>
                  </a:moveTo>
                  <a:lnTo>
                    <a:pt x="0" y="0"/>
                  </a:lnTo>
                  <a:lnTo>
                    <a:pt x="13" y="12"/>
                  </a:lnTo>
                  <a:lnTo>
                    <a:pt x="29" y="25"/>
                  </a:lnTo>
                  <a:lnTo>
                    <a:pt x="42" y="38"/>
                  </a:lnTo>
                  <a:lnTo>
                    <a:pt x="54" y="52"/>
                  </a:lnTo>
                  <a:lnTo>
                    <a:pt x="66" y="67"/>
                  </a:lnTo>
                  <a:lnTo>
                    <a:pt x="77" y="82"/>
                  </a:lnTo>
                  <a:lnTo>
                    <a:pt x="87" y="99"/>
                  </a:lnTo>
                  <a:lnTo>
                    <a:pt x="96" y="116"/>
                  </a:lnTo>
                  <a:lnTo>
                    <a:pt x="104" y="133"/>
                  </a:lnTo>
                  <a:lnTo>
                    <a:pt x="111" y="151"/>
                  </a:lnTo>
                  <a:lnTo>
                    <a:pt x="118" y="170"/>
                  </a:lnTo>
                  <a:lnTo>
                    <a:pt x="123" y="188"/>
                  </a:lnTo>
                  <a:lnTo>
                    <a:pt x="128" y="207"/>
                  </a:lnTo>
                  <a:lnTo>
                    <a:pt x="129" y="227"/>
                  </a:lnTo>
                  <a:lnTo>
                    <a:pt x="131" y="247"/>
                  </a:lnTo>
                  <a:lnTo>
                    <a:pt x="133" y="267"/>
                  </a:lnTo>
                  <a:lnTo>
                    <a:pt x="133" y="3490"/>
                  </a:lnTo>
                  <a:lnTo>
                    <a:pt x="133" y="3490"/>
                  </a:lnTo>
                  <a:lnTo>
                    <a:pt x="131" y="3511"/>
                  </a:lnTo>
                  <a:lnTo>
                    <a:pt x="129" y="3531"/>
                  </a:lnTo>
                  <a:lnTo>
                    <a:pt x="128" y="3549"/>
                  </a:lnTo>
                  <a:lnTo>
                    <a:pt x="123" y="3569"/>
                  </a:lnTo>
                  <a:lnTo>
                    <a:pt x="118" y="3588"/>
                  </a:lnTo>
                  <a:lnTo>
                    <a:pt x="111" y="3607"/>
                  </a:lnTo>
                  <a:lnTo>
                    <a:pt x="104" y="3625"/>
                  </a:lnTo>
                  <a:lnTo>
                    <a:pt x="96" y="3642"/>
                  </a:lnTo>
                  <a:lnTo>
                    <a:pt x="87" y="3659"/>
                  </a:lnTo>
                  <a:lnTo>
                    <a:pt x="77" y="3675"/>
                  </a:lnTo>
                  <a:lnTo>
                    <a:pt x="66" y="3691"/>
                  </a:lnTo>
                  <a:lnTo>
                    <a:pt x="54" y="3706"/>
                  </a:lnTo>
                  <a:lnTo>
                    <a:pt x="42" y="3719"/>
                  </a:lnTo>
                  <a:lnTo>
                    <a:pt x="29" y="3733"/>
                  </a:lnTo>
                  <a:lnTo>
                    <a:pt x="13" y="3746"/>
                  </a:lnTo>
                  <a:lnTo>
                    <a:pt x="0" y="3758"/>
                  </a:lnTo>
                  <a:lnTo>
                    <a:pt x="0" y="3758"/>
                  </a:lnTo>
                  <a:lnTo>
                    <a:pt x="17" y="3751"/>
                  </a:lnTo>
                  <a:lnTo>
                    <a:pt x="34" y="3743"/>
                  </a:lnTo>
                  <a:lnTo>
                    <a:pt x="49" y="3733"/>
                  </a:lnTo>
                  <a:lnTo>
                    <a:pt x="64" y="3723"/>
                  </a:lnTo>
                  <a:lnTo>
                    <a:pt x="77" y="3711"/>
                  </a:lnTo>
                  <a:lnTo>
                    <a:pt x="91" y="3699"/>
                  </a:lnTo>
                  <a:lnTo>
                    <a:pt x="103" y="3684"/>
                  </a:lnTo>
                  <a:lnTo>
                    <a:pt x="114" y="3670"/>
                  </a:lnTo>
                  <a:lnTo>
                    <a:pt x="124" y="3655"/>
                  </a:lnTo>
                  <a:lnTo>
                    <a:pt x="133" y="3638"/>
                  </a:lnTo>
                  <a:lnTo>
                    <a:pt x="140" y="3622"/>
                  </a:lnTo>
                  <a:lnTo>
                    <a:pt x="146" y="3605"/>
                  </a:lnTo>
                  <a:lnTo>
                    <a:pt x="151" y="3586"/>
                  </a:lnTo>
                  <a:lnTo>
                    <a:pt x="155" y="3568"/>
                  </a:lnTo>
                  <a:lnTo>
                    <a:pt x="158" y="3549"/>
                  </a:lnTo>
                  <a:lnTo>
                    <a:pt x="158" y="3531"/>
                  </a:lnTo>
                  <a:lnTo>
                    <a:pt x="158" y="227"/>
                  </a:lnTo>
                  <a:lnTo>
                    <a:pt x="158" y="227"/>
                  </a:lnTo>
                  <a:lnTo>
                    <a:pt x="158" y="208"/>
                  </a:lnTo>
                  <a:lnTo>
                    <a:pt x="155" y="188"/>
                  </a:lnTo>
                  <a:lnTo>
                    <a:pt x="151" y="170"/>
                  </a:lnTo>
                  <a:lnTo>
                    <a:pt x="146" y="153"/>
                  </a:lnTo>
                  <a:lnTo>
                    <a:pt x="140" y="134"/>
                  </a:lnTo>
                  <a:lnTo>
                    <a:pt x="133" y="118"/>
                  </a:lnTo>
                  <a:lnTo>
                    <a:pt x="124" y="102"/>
                  </a:lnTo>
                  <a:lnTo>
                    <a:pt x="114" y="87"/>
                  </a:lnTo>
                  <a:lnTo>
                    <a:pt x="103" y="72"/>
                  </a:lnTo>
                  <a:lnTo>
                    <a:pt x="91" y="59"/>
                  </a:lnTo>
                  <a:lnTo>
                    <a:pt x="77" y="47"/>
                  </a:lnTo>
                  <a:lnTo>
                    <a:pt x="64" y="35"/>
                  </a:lnTo>
                  <a:lnTo>
                    <a:pt x="49" y="25"/>
                  </a:lnTo>
                  <a:lnTo>
                    <a:pt x="34" y="15"/>
                  </a:lnTo>
                  <a:lnTo>
                    <a:pt x="17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9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55B9A71-2603-C0C9-7B58-4AF619303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250" y="1282902"/>
              <a:ext cx="330863" cy="7771150"/>
            </a:xfrm>
            <a:custGeom>
              <a:avLst/>
              <a:gdLst>
                <a:gd name="T0" fmla="*/ 160 w 160"/>
                <a:gd name="T1" fmla="*/ 3758 h 3758"/>
                <a:gd name="T2" fmla="*/ 130 w 160"/>
                <a:gd name="T3" fmla="*/ 3733 h 3758"/>
                <a:gd name="T4" fmla="*/ 105 w 160"/>
                <a:gd name="T5" fmla="*/ 3706 h 3758"/>
                <a:gd name="T6" fmla="*/ 81 w 160"/>
                <a:gd name="T7" fmla="*/ 3675 h 3758"/>
                <a:gd name="T8" fmla="*/ 63 w 160"/>
                <a:gd name="T9" fmla="*/ 3642 h 3758"/>
                <a:gd name="T10" fmla="*/ 47 w 160"/>
                <a:gd name="T11" fmla="*/ 3607 h 3758"/>
                <a:gd name="T12" fmla="*/ 36 w 160"/>
                <a:gd name="T13" fmla="*/ 3569 h 3758"/>
                <a:gd name="T14" fmla="*/ 29 w 160"/>
                <a:gd name="T15" fmla="*/ 3531 h 3758"/>
                <a:gd name="T16" fmla="*/ 26 w 160"/>
                <a:gd name="T17" fmla="*/ 3490 h 3758"/>
                <a:gd name="T18" fmla="*/ 26 w 160"/>
                <a:gd name="T19" fmla="*/ 267 h 3758"/>
                <a:gd name="T20" fmla="*/ 29 w 160"/>
                <a:gd name="T21" fmla="*/ 227 h 3758"/>
                <a:gd name="T22" fmla="*/ 36 w 160"/>
                <a:gd name="T23" fmla="*/ 188 h 3758"/>
                <a:gd name="T24" fmla="*/ 47 w 160"/>
                <a:gd name="T25" fmla="*/ 151 h 3758"/>
                <a:gd name="T26" fmla="*/ 63 w 160"/>
                <a:gd name="T27" fmla="*/ 116 h 3758"/>
                <a:gd name="T28" fmla="*/ 81 w 160"/>
                <a:gd name="T29" fmla="*/ 82 h 3758"/>
                <a:gd name="T30" fmla="*/ 105 w 160"/>
                <a:gd name="T31" fmla="*/ 52 h 3758"/>
                <a:gd name="T32" fmla="*/ 130 w 160"/>
                <a:gd name="T33" fmla="*/ 25 h 3758"/>
                <a:gd name="T34" fmla="*/ 160 w 160"/>
                <a:gd name="T35" fmla="*/ 0 h 3758"/>
                <a:gd name="T36" fmla="*/ 142 w 160"/>
                <a:gd name="T37" fmla="*/ 7 h 3758"/>
                <a:gd name="T38" fmla="*/ 110 w 160"/>
                <a:gd name="T39" fmla="*/ 25 h 3758"/>
                <a:gd name="T40" fmla="*/ 81 w 160"/>
                <a:gd name="T41" fmla="*/ 47 h 3758"/>
                <a:gd name="T42" fmla="*/ 56 w 160"/>
                <a:gd name="T43" fmla="*/ 72 h 3758"/>
                <a:gd name="T44" fmla="*/ 36 w 160"/>
                <a:gd name="T45" fmla="*/ 102 h 3758"/>
                <a:gd name="T46" fmla="*/ 19 w 160"/>
                <a:gd name="T47" fmla="*/ 134 h 3758"/>
                <a:gd name="T48" fmla="*/ 7 w 160"/>
                <a:gd name="T49" fmla="*/ 170 h 3758"/>
                <a:gd name="T50" fmla="*/ 0 w 160"/>
                <a:gd name="T51" fmla="*/ 208 h 3758"/>
                <a:gd name="T52" fmla="*/ 0 w 160"/>
                <a:gd name="T53" fmla="*/ 3531 h 3758"/>
                <a:gd name="T54" fmla="*/ 0 w 160"/>
                <a:gd name="T55" fmla="*/ 3549 h 3758"/>
                <a:gd name="T56" fmla="*/ 7 w 160"/>
                <a:gd name="T57" fmla="*/ 3586 h 3758"/>
                <a:gd name="T58" fmla="*/ 19 w 160"/>
                <a:gd name="T59" fmla="*/ 3622 h 3758"/>
                <a:gd name="T60" fmla="*/ 36 w 160"/>
                <a:gd name="T61" fmla="*/ 3655 h 3758"/>
                <a:gd name="T62" fmla="*/ 56 w 160"/>
                <a:gd name="T63" fmla="*/ 3684 h 3758"/>
                <a:gd name="T64" fmla="*/ 81 w 160"/>
                <a:gd name="T65" fmla="*/ 3711 h 3758"/>
                <a:gd name="T66" fmla="*/ 110 w 160"/>
                <a:gd name="T67" fmla="*/ 3733 h 3758"/>
                <a:gd name="T68" fmla="*/ 142 w 160"/>
                <a:gd name="T69" fmla="*/ 3751 h 3758"/>
                <a:gd name="T70" fmla="*/ 160 w 160"/>
                <a:gd name="T71" fmla="*/ 3758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" h="3758">
                  <a:moveTo>
                    <a:pt x="160" y="3758"/>
                  </a:moveTo>
                  <a:lnTo>
                    <a:pt x="160" y="3758"/>
                  </a:lnTo>
                  <a:lnTo>
                    <a:pt x="145" y="3746"/>
                  </a:lnTo>
                  <a:lnTo>
                    <a:pt x="130" y="3733"/>
                  </a:lnTo>
                  <a:lnTo>
                    <a:pt x="116" y="3719"/>
                  </a:lnTo>
                  <a:lnTo>
                    <a:pt x="105" y="3706"/>
                  </a:lnTo>
                  <a:lnTo>
                    <a:pt x="93" y="3691"/>
                  </a:lnTo>
                  <a:lnTo>
                    <a:pt x="81" y="3675"/>
                  </a:lnTo>
                  <a:lnTo>
                    <a:pt x="71" y="3659"/>
                  </a:lnTo>
                  <a:lnTo>
                    <a:pt x="63" y="3642"/>
                  </a:lnTo>
                  <a:lnTo>
                    <a:pt x="54" y="3625"/>
                  </a:lnTo>
                  <a:lnTo>
                    <a:pt x="47" y="3607"/>
                  </a:lnTo>
                  <a:lnTo>
                    <a:pt x="41" y="3588"/>
                  </a:lnTo>
                  <a:lnTo>
                    <a:pt x="36" y="3569"/>
                  </a:lnTo>
                  <a:lnTo>
                    <a:pt x="32" y="3549"/>
                  </a:lnTo>
                  <a:lnTo>
                    <a:pt x="29" y="3531"/>
                  </a:lnTo>
                  <a:lnTo>
                    <a:pt x="27" y="3511"/>
                  </a:lnTo>
                  <a:lnTo>
                    <a:pt x="26" y="3490"/>
                  </a:lnTo>
                  <a:lnTo>
                    <a:pt x="26" y="267"/>
                  </a:lnTo>
                  <a:lnTo>
                    <a:pt x="26" y="267"/>
                  </a:lnTo>
                  <a:lnTo>
                    <a:pt x="27" y="247"/>
                  </a:lnTo>
                  <a:lnTo>
                    <a:pt x="29" y="227"/>
                  </a:lnTo>
                  <a:lnTo>
                    <a:pt x="32" y="207"/>
                  </a:lnTo>
                  <a:lnTo>
                    <a:pt x="36" y="188"/>
                  </a:lnTo>
                  <a:lnTo>
                    <a:pt x="41" y="170"/>
                  </a:lnTo>
                  <a:lnTo>
                    <a:pt x="47" y="151"/>
                  </a:lnTo>
                  <a:lnTo>
                    <a:pt x="54" y="133"/>
                  </a:lnTo>
                  <a:lnTo>
                    <a:pt x="63" y="116"/>
                  </a:lnTo>
                  <a:lnTo>
                    <a:pt x="71" y="99"/>
                  </a:lnTo>
                  <a:lnTo>
                    <a:pt x="81" y="82"/>
                  </a:lnTo>
                  <a:lnTo>
                    <a:pt x="93" y="67"/>
                  </a:lnTo>
                  <a:lnTo>
                    <a:pt x="105" y="52"/>
                  </a:lnTo>
                  <a:lnTo>
                    <a:pt x="116" y="38"/>
                  </a:lnTo>
                  <a:lnTo>
                    <a:pt x="130" y="25"/>
                  </a:lnTo>
                  <a:lnTo>
                    <a:pt x="145" y="12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42" y="7"/>
                  </a:lnTo>
                  <a:lnTo>
                    <a:pt x="126" y="15"/>
                  </a:lnTo>
                  <a:lnTo>
                    <a:pt x="110" y="25"/>
                  </a:lnTo>
                  <a:lnTo>
                    <a:pt x="96" y="35"/>
                  </a:lnTo>
                  <a:lnTo>
                    <a:pt x="81" y="47"/>
                  </a:lnTo>
                  <a:lnTo>
                    <a:pt x="68" y="59"/>
                  </a:lnTo>
                  <a:lnTo>
                    <a:pt x="56" y="72"/>
                  </a:lnTo>
                  <a:lnTo>
                    <a:pt x="46" y="87"/>
                  </a:lnTo>
                  <a:lnTo>
                    <a:pt x="36" y="102"/>
                  </a:lnTo>
                  <a:lnTo>
                    <a:pt x="26" y="118"/>
                  </a:lnTo>
                  <a:lnTo>
                    <a:pt x="19" y="134"/>
                  </a:lnTo>
                  <a:lnTo>
                    <a:pt x="12" y="153"/>
                  </a:lnTo>
                  <a:lnTo>
                    <a:pt x="7" y="170"/>
                  </a:lnTo>
                  <a:lnTo>
                    <a:pt x="4" y="188"/>
                  </a:lnTo>
                  <a:lnTo>
                    <a:pt x="0" y="208"/>
                  </a:lnTo>
                  <a:lnTo>
                    <a:pt x="0" y="227"/>
                  </a:lnTo>
                  <a:lnTo>
                    <a:pt x="0" y="3531"/>
                  </a:lnTo>
                  <a:lnTo>
                    <a:pt x="0" y="3531"/>
                  </a:lnTo>
                  <a:lnTo>
                    <a:pt x="0" y="3549"/>
                  </a:lnTo>
                  <a:lnTo>
                    <a:pt x="4" y="3568"/>
                  </a:lnTo>
                  <a:lnTo>
                    <a:pt x="7" y="3586"/>
                  </a:lnTo>
                  <a:lnTo>
                    <a:pt x="12" y="3605"/>
                  </a:lnTo>
                  <a:lnTo>
                    <a:pt x="19" y="3622"/>
                  </a:lnTo>
                  <a:lnTo>
                    <a:pt x="26" y="3638"/>
                  </a:lnTo>
                  <a:lnTo>
                    <a:pt x="36" y="3655"/>
                  </a:lnTo>
                  <a:lnTo>
                    <a:pt x="46" y="3670"/>
                  </a:lnTo>
                  <a:lnTo>
                    <a:pt x="56" y="3684"/>
                  </a:lnTo>
                  <a:lnTo>
                    <a:pt x="68" y="3699"/>
                  </a:lnTo>
                  <a:lnTo>
                    <a:pt x="81" y="3711"/>
                  </a:lnTo>
                  <a:lnTo>
                    <a:pt x="96" y="3723"/>
                  </a:lnTo>
                  <a:lnTo>
                    <a:pt x="110" y="3733"/>
                  </a:lnTo>
                  <a:lnTo>
                    <a:pt x="126" y="3743"/>
                  </a:lnTo>
                  <a:lnTo>
                    <a:pt x="142" y="3751"/>
                  </a:lnTo>
                  <a:lnTo>
                    <a:pt x="160" y="3758"/>
                  </a:lnTo>
                  <a:lnTo>
                    <a:pt x="160" y="3758"/>
                  </a:lnTo>
                  <a:close/>
                </a:path>
              </a:pathLst>
            </a:custGeom>
            <a:gradFill flip="none" rotWithShape="1">
              <a:gsLst>
                <a:gs pos="89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2609625-3BC9-A0AD-A467-948DAF871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7015" y="1320124"/>
              <a:ext cx="3651903" cy="7694638"/>
            </a:xfrm>
            <a:custGeom>
              <a:avLst/>
              <a:gdLst>
                <a:gd name="T0" fmla="*/ 0 w 1766"/>
                <a:gd name="T1" fmla="*/ 236 h 3721"/>
                <a:gd name="T2" fmla="*/ 1 w 1766"/>
                <a:gd name="T3" fmla="*/ 212 h 3721"/>
                <a:gd name="T4" fmla="*/ 11 w 1766"/>
                <a:gd name="T5" fmla="*/ 165 h 3721"/>
                <a:gd name="T6" fmla="*/ 28 w 1766"/>
                <a:gd name="T7" fmla="*/ 123 h 3721"/>
                <a:gd name="T8" fmla="*/ 53 w 1766"/>
                <a:gd name="T9" fmla="*/ 86 h 3721"/>
                <a:gd name="T10" fmla="*/ 87 w 1766"/>
                <a:gd name="T11" fmla="*/ 54 h 3721"/>
                <a:gd name="T12" fmla="*/ 124 w 1766"/>
                <a:gd name="T13" fmla="*/ 29 h 3721"/>
                <a:gd name="T14" fmla="*/ 166 w 1766"/>
                <a:gd name="T15" fmla="*/ 10 h 3721"/>
                <a:gd name="T16" fmla="*/ 213 w 1766"/>
                <a:gd name="T17" fmla="*/ 0 h 3721"/>
                <a:gd name="T18" fmla="*/ 1529 w 1766"/>
                <a:gd name="T19" fmla="*/ 0 h 3721"/>
                <a:gd name="T20" fmla="*/ 1554 w 1766"/>
                <a:gd name="T21" fmla="*/ 0 h 3721"/>
                <a:gd name="T22" fmla="*/ 1599 w 1766"/>
                <a:gd name="T23" fmla="*/ 10 h 3721"/>
                <a:gd name="T24" fmla="*/ 1641 w 1766"/>
                <a:gd name="T25" fmla="*/ 29 h 3721"/>
                <a:gd name="T26" fmla="*/ 1680 w 1766"/>
                <a:gd name="T27" fmla="*/ 54 h 3721"/>
                <a:gd name="T28" fmla="*/ 1712 w 1766"/>
                <a:gd name="T29" fmla="*/ 86 h 3721"/>
                <a:gd name="T30" fmla="*/ 1737 w 1766"/>
                <a:gd name="T31" fmla="*/ 123 h 3721"/>
                <a:gd name="T32" fmla="*/ 1756 w 1766"/>
                <a:gd name="T33" fmla="*/ 165 h 3721"/>
                <a:gd name="T34" fmla="*/ 1764 w 1766"/>
                <a:gd name="T35" fmla="*/ 212 h 3721"/>
                <a:gd name="T36" fmla="*/ 1766 w 1766"/>
                <a:gd name="T37" fmla="*/ 3486 h 3721"/>
                <a:gd name="T38" fmla="*/ 1764 w 1766"/>
                <a:gd name="T39" fmla="*/ 3509 h 3721"/>
                <a:gd name="T40" fmla="*/ 1756 w 1766"/>
                <a:gd name="T41" fmla="*/ 3555 h 3721"/>
                <a:gd name="T42" fmla="*/ 1737 w 1766"/>
                <a:gd name="T43" fmla="*/ 3599 h 3721"/>
                <a:gd name="T44" fmla="*/ 1712 w 1766"/>
                <a:gd name="T45" fmla="*/ 3636 h 3721"/>
                <a:gd name="T46" fmla="*/ 1680 w 1766"/>
                <a:gd name="T47" fmla="*/ 3668 h 3721"/>
                <a:gd name="T48" fmla="*/ 1641 w 1766"/>
                <a:gd name="T49" fmla="*/ 3693 h 3721"/>
                <a:gd name="T50" fmla="*/ 1599 w 1766"/>
                <a:gd name="T51" fmla="*/ 3711 h 3721"/>
                <a:gd name="T52" fmla="*/ 1554 w 1766"/>
                <a:gd name="T53" fmla="*/ 3720 h 3721"/>
                <a:gd name="T54" fmla="*/ 237 w 1766"/>
                <a:gd name="T55" fmla="*/ 3721 h 3721"/>
                <a:gd name="T56" fmla="*/ 213 w 1766"/>
                <a:gd name="T57" fmla="*/ 3720 h 3721"/>
                <a:gd name="T58" fmla="*/ 166 w 1766"/>
                <a:gd name="T59" fmla="*/ 3711 h 3721"/>
                <a:gd name="T60" fmla="*/ 124 w 1766"/>
                <a:gd name="T61" fmla="*/ 3693 h 3721"/>
                <a:gd name="T62" fmla="*/ 87 w 1766"/>
                <a:gd name="T63" fmla="*/ 3668 h 3721"/>
                <a:gd name="T64" fmla="*/ 53 w 1766"/>
                <a:gd name="T65" fmla="*/ 3636 h 3721"/>
                <a:gd name="T66" fmla="*/ 28 w 1766"/>
                <a:gd name="T67" fmla="*/ 3599 h 3721"/>
                <a:gd name="T68" fmla="*/ 11 w 1766"/>
                <a:gd name="T69" fmla="*/ 3555 h 3721"/>
                <a:gd name="T70" fmla="*/ 1 w 1766"/>
                <a:gd name="T71" fmla="*/ 3509 h 3721"/>
                <a:gd name="T72" fmla="*/ 0 w 1766"/>
                <a:gd name="T73" fmla="*/ 3486 h 3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66" h="3721">
                  <a:moveTo>
                    <a:pt x="0" y="3486"/>
                  </a:moveTo>
                  <a:lnTo>
                    <a:pt x="0" y="236"/>
                  </a:lnTo>
                  <a:lnTo>
                    <a:pt x="0" y="236"/>
                  </a:lnTo>
                  <a:lnTo>
                    <a:pt x="1" y="212"/>
                  </a:lnTo>
                  <a:lnTo>
                    <a:pt x="5" y="189"/>
                  </a:lnTo>
                  <a:lnTo>
                    <a:pt x="11" y="165"/>
                  </a:lnTo>
                  <a:lnTo>
                    <a:pt x="18" y="145"/>
                  </a:lnTo>
                  <a:lnTo>
                    <a:pt x="28" y="123"/>
                  </a:lnTo>
                  <a:lnTo>
                    <a:pt x="40" y="105"/>
                  </a:lnTo>
                  <a:lnTo>
                    <a:pt x="53" y="86"/>
                  </a:lnTo>
                  <a:lnTo>
                    <a:pt x="70" y="69"/>
                  </a:lnTo>
                  <a:lnTo>
                    <a:pt x="87" y="54"/>
                  </a:lnTo>
                  <a:lnTo>
                    <a:pt x="104" y="41"/>
                  </a:lnTo>
                  <a:lnTo>
                    <a:pt x="124" y="29"/>
                  </a:lnTo>
                  <a:lnTo>
                    <a:pt x="144" y="19"/>
                  </a:lnTo>
                  <a:lnTo>
                    <a:pt x="166" y="10"/>
                  </a:lnTo>
                  <a:lnTo>
                    <a:pt x="190" y="4"/>
                  </a:lnTo>
                  <a:lnTo>
                    <a:pt x="213" y="0"/>
                  </a:lnTo>
                  <a:lnTo>
                    <a:pt x="237" y="0"/>
                  </a:lnTo>
                  <a:lnTo>
                    <a:pt x="1529" y="0"/>
                  </a:lnTo>
                  <a:lnTo>
                    <a:pt x="1529" y="0"/>
                  </a:lnTo>
                  <a:lnTo>
                    <a:pt x="1554" y="0"/>
                  </a:lnTo>
                  <a:lnTo>
                    <a:pt x="1577" y="4"/>
                  </a:lnTo>
                  <a:lnTo>
                    <a:pt x="1599" y="10"/>
                  </a:lnTo>
                  <a:lnTo>
                    <a:pt x="1621" y="19"/>
                  </a:lnTo>
                  <a:lnTo>
                    <a:pt x="1641" y="29"/>
                  </a:lnTo>
                  <a:lnTo>
                    <a:pt x="1662" y="41"/>
                  </a:lnTo>
                  <a:lnTo>
                    <a:pt x="1680" y="54"/>
                  </a:lnTo>
                  <a:lnTo>
                    <a:pt x="1697" y="69"/>
                  </a:lnTo>
                  <a:lnTo>
                    <a:pt x="1712" y="86"/>
                  </a:lnTo>
                  <a:lnTo>
                    <a:pt x="1725" y="105"/>
                  </a:lnTo>
                  <a:lnTo>
                    <a:pt x="1737" y="123"/>
                  </a:lnTo>
                  <a:lnTo>
                    <a:pt x="1747" y="145"/>
                  </a:lnTo>
                  <a:lnTo>
                    <a:pt x="1756" y="165"/>
                  </a:lnTo>
                  <a:lnTo>
                    <a:pt x="1761" y="189"/>
                  </a:lnTo>
                  <a:lnTo>
                    <a:pt x="1764" y="212"/>
                  </a:lnTo>
                  <a:lnTo>
                    <a:pt x="1766" y="236"/>
                  </a:lnTo>
                  <a:lnTo>
                    <a:pt x="1766" y="3486"/>
                  </a:lnTo>
                  <a:lnTo>
                    <a:pt x="1766" y="3486"/>
                  </a:lnTo>
                  <a:lnTo>
                    <a:pt x="1764" y="3509"/>
                  </a:lnTo>
                  <a:lnTo>
                    <a:pt x="1761" y="3533"/>
                  </a:lnTo>
                  <a:lnTo>
                    <a:pt x="1756" y="3555"/>
                  </a:lnTo>
                  <a:lnTo>
                    <a:pt x="1747" y="3577"/>
                  </a:lnTo>
                  <a:lnTo>
                    <a:pt x="1737" y="3599"/>
                  </a:lnTo>
                  <a:lnTo>
                    <a:pt x="1725" y="3617"/>
                  </a:lnTo>
                  <a:lnTo>
                    <a:pt x="1712" y="3636"/>
                  </a:lnTo>
                  <a:lnTo>
                    <a:pt x="1697" y="3652"/>
                  </a:lnTo>
                  <a:lnTo>
                    <a:pt x="1680" y="3668"/>
                  </a:lnTo>
                  <a:lnTo>
                    <a:pt x="1662" y="3681"/>
                  </a:lnTo>
                  <a:lnTo>
                    <a:pt x="1641" y="3693"/>
                  </a:lnTo>
                  <a:lnTo>
                    <a:pt x="1621" y="3703"/>
                  </a:lnTo>
                  <a:lnTo>
                    <a:pt x="1599" y="3711"/>
                  </a:lnTo>
                  <a:lnTo>
                    <a:pt x="1577" y="3716"/>
                  </a:lnTo>
                  <a:lnTo>
                    <a:pt x="1554" y="3720"/>
                  </a:lnTo>
                  <a:lnTo>
                    <a:pt x="1529" y="3721"/>
                  </a:lnTo>
                  <a:lnTo>
                    <a:pt x="237" y="3721"/>
                  </a:lnTo>
                  <a:lnTo>
                    <a:pt x="237" y="3721"/>
                  </a:lnTo>
                  <a:lnTo>
                    <a:pt x="213" y="3720"/>
                  </a:lnTo>
                  <a:lnTo>
                    <a:pt x="190" y="3716"/>
                  </a:lnTo>
                  <a:lnTo>
                    <a:pt x="166" y="3711"/>
                  </a:lnTo>
                  <a:lnTo>
                    <a:pt x="144" y="3703"/>
                  </a:lnTo>
                  <a:lnTo>
                    <a:pt x="124" y="3693"/>
                  </a:lnTo>
                  <a:lnTo>
                    <a:pt x="104" y="3681"/>
                  </a:lnTo>
                  <a:lnTo>
                    <a:pt x="87" y="3668"/>
                  </a:lnTo>
                  <a:lnTo>
                    <a:pt x="70" y="3652"/>
                  </a:lnTo>
                  <a:lnTo>
                    <a:pt x="53" y="3636"/>
                  </a:lnTo>
                  <a:lnTo>
                    <a:pt x="40" y="3617"/>
                  </a:lnTo>
                  <a:lnTo>
                    <a:pt x="28" y="3599"/>
                  </a:lnTo>
                  <a:lnTo>
                    <a:pt x="18" y="3577"/>
                  </a:lnTo>
                  <a:lnTo>
                    <a:pt x="11" y="3555"/>
                  </a:lnTo>
                  <a:lnTo>
                    <a:pt x="5" y="3533"/>
                  </a:lnTo>
                  <a:lnTo>
                    <a:pt x="1" y="3509"/>
                  </a:lnTo>
                  <a:lnTo>
                    <a:pt x="0" y="3486"/>
                  </a:lnTo>
                  <a:lnTo>
                    <a:pt x="0" y="34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B09340DF-F1A6-0347-B233-C31F6232C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922" y="8865872"/>
              <a:ext cx="3757366" cy="299845"/>
            </a:xfrm>
            <a:custGeom>
              <a:avLst/>
              <a:gdLst>
                <a:gd name="T0" fmla="*/ 244 w 1817"/>
                <a:gd name="T1" fmla="*/ 123 h 145"/>
                <a:gd name="T2" fmla="*/ 226 w 1817"/>
                <a:gd name="T3" fmla="*/ 123 h 145"/>
                <a:gd name="T4" fmla="*/ 189 w 1817"/>
                <a:gd name="T5" fmla="*/ 118 h 145"/>
                <a:gd name="T6" fmla="*/ 155 w 1817"/>
                <a:gd name="T7" fmla="*/ 109 h 145"/>
                <a:gd name="T8" fmla="*/ 122 w 1817"/>
                <a:gd name="T9" fmla="*/ 98 h 145"/>
                <a:gd name="T10" fmla="*/ 76 w 1817"/>
                <a:gd name="T11" fmla="*/ 72 h 145"/>
                <a:gd name="T12" fmla="*/ 24 w 1817"/>
                <a:gd name="T13" fmla="*/ 27 h 145"/>
                <a:gd name="T14" fmla="*/ 0 w 1817"/>
                <a:gd name="T15" fmla="*/ 0 h 145"/>
                <a:gd name="T16" fmla="*/ 21 w 1817"/>
                <a:gd name="T17" fmla="*/ 30 h 145"/>
                <a:gd name="T18" fmla="*/ 42 w 1817"/>
                <a:gd name="T19" fmla="*/ 59 h 145"/>
                <a:gd name="T20" fmla="*/ 68 w 1817"/>
                <a:gd name="T21" fmla="*/ 84 h 145"/>
                <a:gd name="T22" fmla="*/ 98 w 1817"/>
                <a:gd name="T23" fmla="*/ 104 h 145"/>
                <a:gd name="T24" fmla="*/ 130 w 1817"/>
                <a:gd name="T25" fmla="*/ 121 h 145"/>
                <a:gd name="T26" fmla="*/ 164 w 1817"/>
                <a:gd name="T27" fmla="*/ 135 h 145"/>
                <a:gd name="T28" fmla="*/ 199 w 1817"/>
                <a:gd name="T29" fmla="*/ 143 h 145"/>
                <a:gd name="T30" fmla="*/ 238 w 1817"/>
                <a:gd name="T31" fmla="*/ 145 h 145"/>
                <a:gd name="T32" fmla="*/ 1580 w 1817"/>
                <a:gd name="T33" fmla="*/ 145 h 145"/>
                <a:gd name="T34" fmla="*/ 1619 w 1817"/>
                <a:gd name="T35" fmla="*/ 143 h 145"/>
                <a:gd name="T36" fmla="*/ 1654 w 1817"/>
                <a:gd name="T37" fmla="*/ 135 h 145"/>
                <a:gd name="T38" fmla="*/ 1688 w 1817"/>
                <a:gd name="T39" fmla="*/ 121 h 145"/>
                <a:gd name="T40" fmla="*/ 1720 w 1817"/>
                <a:gd name="T41" fmla="*/ 104 h 145"/>
                <a:gd name="T42" fmla="*/ 1750 w 1817"/>
                <a:gd name="T43" fmla="*/ 84 h 145"/>
                <a:gd name="T44" fmla="*/ 1775 w 1817"/>
                <a:gd name="T45" fmla="*/ 59 h 145"/>
                <a:gd name="T46" fmla="*/ 1799 w 1817"/>
                <a:gd name="T47" fmla="*/ 30 h 145"/>
                <a:gd name="T48" fmla="*/ 1817 w 1817"/>
                <a:gd name="T49" fmla="*/ 0 h 145"/>
                <a:gd name="T50" fmla="*/ 1794 w 1817"/>
                <a:gd name="T51" fmla="*/ 27 h 145"/>
                <a:gd name="T52" fmla="*/ 1741 w 1817"/>
                <a:gd name="T53" fmla="*/ 72 h 145"/>
                <a:gd name="T54" fmla="*/ 1696 w 1817"/>
                <a:gd name="T55" fmla="*/ 98 h 145"/>
                <a:gd name="T56" fmla="*/ 1662 w 1817"/>
                <a:gd name="T57" fmla="*/ 109 h 145"/>
                <a:gd name="T58" fmla="*/ 1629 w 1817"/>
                <a:gd name="T59" fmla="*/ 118 h 145"/>
                <a:gd name="T60" fmla="*/ 1592 w 1817"/>
                <a:gd name="T61" fmla="*/ 123 h 145"/>
                <a:gd name="T62" fmla="*/ 1573 w 1817"/>
                <a:gd name="T63" fmla="*/ 12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17" h="145">
                  <a:moveTo>
                    <a:pt x="1573" y="123"/>
                  </a:moveTo>
                  <a:lnTo>
                    <a:pt x="244" y="123"/>
                  </a:lnTo>
                  <a:lnTo>
                    <a:pt x="244" y="123"/>
                  </a:lnTo>
                  <a:lnTo>
                    <a:pt x="226" y="123"/>
                  </a:lnTo>
                  <a:lnTo>
                    <a:pt x="207" y="121"/>
                  </a:lnTo>
                  <a:lnTo>
                    <a:pt x="189" y="118"/>
                  </a:lnTo>
                  <a:lnTo>
                    <a:pt x="172" y="114"/>
                  </a:lnTo>
                  <a:lnTo>
                    <a:pt x="155" y="109"/>
                  </a:lnTo>
                  <a:lnTo>
                    <a:pt x="138" y="104"/>
                  </a:lnTo>
                  <a:lnTo>
                    <a:pt x="122" y="98"/>
                  </a:lnTo>
                  <a:lnTo>
                    <a:pt x="106" y="89"/>
                  </a:lnTo>
                  <a:lnTo>
                    <a:pt x="76" y="72"/>
                  </a:lnTo>
                  <a:lnTo>
                    <a:pt x="49" y="51"/>
                  </a:lnTo>
                  <a:lnTo>
                    <a:pt x="24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5"/>
                  </a:lnTo>
                  <a:lnTo>
                    <a:pt x="21" y="30"/>
                  </a:lnTo>
                  <a:lnTo>
                    <a:pt x="31" y="45"/>
                  </a:lnTo>
                  <a:lnTo>
                    <a:pt x="42" y="59"/>
                  </a:lnTo>
                  <a:lnTo>
                    <a:pt x="54" y="72"/>
                  </a:lnTo>
                  <a:lnTo>
                    <a:pt x="68" y="84"/>
                  </a:lnTo>
                  <a:lnTo>
                    <a:pt x="83" y="94"/>
                  </a:lnTo>
                  <a:lnTo>
                    <a:pt x="98" y="104"/>
                  </a:lnTo>
                  <a:lnTo>
                    <a:pt x="113" y="114"/>
                  </a:lnTo>
                  <a:lnTo>
                    <a:pt x="130" y="121"/>
                  </a:lnTo>
                  <a:lnTo>
                    <a:pt x="147" y="130"/>
                  </a:lnTo>
                  <a:lnTo>
                    <a:pt x="164" y="135"/>
                  </a:lnTo>
                  <a:lnTo>
                    <a:pt x="182" y="140"/>
                  </a:lnTo>
                  <a:lnTo>
                    <a:pt x="199" y="143"/>
                  </a:lnTo>
                  <a:lnTo>
                    <a:pt x="219" y="145"/>
                  </a:lnTo>
                  <a:lnTo>
                    <a:pt x="238" y="145"/>
                  </a:lnTo>
                  <a:lnTo>
                    <a:pt x="1580" y="145"/>
                  </a:lnTo>
                  <a:lnTo>
                    <a:pt x="1580" y="145"/>
                  </a:lnTo>
                  <a:lnTo>
                    <a:pt x="1598" y="145"/>
                  </a:lnTo>
                  <a:lnTo>
                    <a:pt x="1619" y="143"/>
                  </a:lnTo>
                  <a:lnTo>
                    <a:pt x="1637" y="140"/>
                  </a:lnTo>
                  <a:lnTo>
                    <a:pt x="1654" y="135"/>
                  </a:lnTo>
                  <a:lnTo>
                    <a:pt x="1671" y="130"/>
                  </a:lnTo>
                  <a:lnTo>
                    <a:pt x="1688" y="121"/>
                  </a:lnTo>
                  <a:lnTo>
                    <a:pt x="1704" y="114"/>
                  </a:lnTo>
                  <a:lnTo>
                    <a:pt x="1720" y="104"/>
                  </a:lnTo>
                  <a:lnTo>
                    <a:pt x="1735" y="94"/>
                  </a:lnTo>
                  <a:lnTo>
                    <a:pt x="1750" y="84"/>
                  </a:lnTo>
                  <a:lnTo>
                    <a:pt x="1763" y="72"/>
                  </a:lnTo>
                  <a:lnTo>
                    <a:pt x="1775" y="59"/>
                  </a:lnTo>
                  <a:lnTo>
                    <a:pt x="1787" y="45"/>
                  </a:lnTo>
                  <a:lnTo>
                    <a:pt x="1799" y="30"/>
                  </a:lnTo>
                  <a:lnTo>
                    <a:pt x="1807" y="15"/>
                  </a:lnTo>
                  <a:lnTo>
                    <a:pt x="1817" y="0"/>
                  </a:lnTo>
                  <a:lnTo>
                    <a:pt x="1817" y="0"/>
                  </a:lnTo>
                  <a:lnTo>
                    <a:pt x="1794" y="27"/>
                  </a:lnTo>
                  <a:lnTo>
                    <a:pt x="1770" y="51"/>
                  </a:lnTo>
                  <a:lnTo>
                    <a:pt x="1741" y="72"/>
                  </a:lnTo>
                  <a:lnTo>
                    <a:pt x="1711" y="89"/>
                  </a:lnTo>
                  <a:lnTo>
                    <a:pt x="1696" y="98"/>
                  </a:lnTo>
                  <a:lnTo>
                    <a:pt x="1679" y="104"/>
                  </a:lnTo>
                  <a:lnTo>
                    <a:pt x="1662" y="109"/>
                  </a:lnTo>
                  <a:lnTo>
                    <a:pt x="1646" y="114"/>
                  </a:lnTo>
                  <a:lnTo>
                    <a:pt x="1629" y="118"/>
                  </a:lnTo>
                  <a:lnTo>
                    <a:pt x="1610" y="121"/>
                  </a:lnTo>
                  <a:lnTo>
                    <a:pt x="1592" y="123"/>
                  </a:lnTo>
                  <a:lnTo>
                    <a:pt x="1573" y="123"/>
                  </a:lnTo>
                  <a:lnTo>
                    <a:pt x="1573" y="12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43000"/>
                  </a:schemeClr>
                </a:gs>
                <a:gs pos="37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D214D0E-4C8E-35F2-A91F-2434DD9AE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769" y="1446266"/>
              <a:ext cx="485956" cy="51698"/>
            </a:xfrm>
            <a:custGeom>
              <a:avLst/>
              <a:gdLst>
                <a:gd name="T0" fmla="*/ 222 w 235"/>
                <a:gd name="T1" fmla="*/ 25 h 25"/>
                <a:gd name="T2" fmla="*/ 11 w 235"/>
                <a:gd name="T3" fmla="*/ 25 h 25"/>
                <a:gd name="T4" fmla="*/ 11 w 235"/>
                <a:gd name="T5" fmla="*/ 25 h 25"/>
                <a:gd name="T6" fmla="*/ 8 w 235"/>
                <a:gd name="T7" fmla="*/ 23 h 25"/>
                <a:gd name="T8" fmla="*/ 3 w 235"/>
                <a:gd name="T9" fmla="*/ 22 h 25"/>
                <a:gd name="T10" fmla="*/ 1 w 235"/>
                <a:gd name="T11" fmla="*/ 17 h 25"/>
                <a:gd name="T12" fmla="*/ 0 w 235"/>
                <a:gd name="T13" fmla="*/ 12 h 25"/>
                <a:gd name="T14" fmla="*/ 0 w 235"/>
                <a:gd name="T15" fmla="*/ 12 h 25"/>
                <a:gd name="T16" fmla="*/ 0 w 235"/>
                <a:gd name="T17" fmla="*/ 12 h 25"/>
                <a:gd name="T18" fmla="*/ 1 w 235"/>
                <a:gd name="T19" fmla="*/ 8 h 25"/>
                <a:gd name="T20" fmla="*/ 3 w 235"/>
                <a:gd name="T21" fmla="*/ 3 h 25"/>
                <a:gd name="T22" fmla="*/ 8 w 235"/>
                <a:gd name="T23" fmla="*/ 2 h 25"/>
                <a:gd name="T24" fmla="*/ 11 w 235"/>
                <a:gd name="T25" fmla="*/ 0 h 25"/>
                <a:gd name="T26" fmla="*/ 222 w 235"/>
                <a:gd name="T27" fmla="*/ 0 h 25"/>
                <a:gd name="T28" fmla="*/ 222 w 235"/>
                <a:gd name="T29" fmla="*/ 0 h 25"/>
                <a:gd name="T30" fmla="*/ 227 w 235"/>
                <a:gd name="T31" fmla="*/ 2 h 25"/>
                <a:gd name="T32" fmla="*/ 232 w 235"/>
                <a:gd name="T33" fmla="*/ 3 h 25"/>
                <a:gd name="T34" fmla="*/ 234 w 235"/>
                <a:gd name="T35" fmla="*/ 8 h 25"/>
                <a:gd name="T36" fmla="*/ 235 w 235"/>
                <a:gd name="T37" fmla="*/ 12 h 25"/>
                <a:gd name="T38" fmla="*/ 235 w 235"/>
                <a:gd name="T39" fmla="*/ 12 h 25"/>
                <a:gd name="T40" fmla="*/ 235 w 235"/>
                <a:gd name="T41" fmla="*/ 12 h 25"/>
                <a:gd name="T42" fmla="*/ 234 w 235"/>
                <a:gd name="T43" fmla="*/ 17 h 25"/>
                <a:gd name="T44" fmla="*/ 232 w 235"/>
                <a:gd name="T45" fmla="*/ 22 h 25"/>
                <a:gd name="T46" fmla="*/ 227 w 235"/>
                <a:gd name="T47" fmla="*/ 23 h 25"/>
                <a:gd name="T48" fmla="*/ 222 w 235"/>
                <a:gd name="T49" fmla="*/ 25 h 25"/>
                <a:gd name="T50" fmla="*/ 222 w 235"/>
                <a:gd name="T5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5" h="25">
                  <a:moveTo>
                    <a:pt x="222" y="25"/>
                  </a:moveTo>
                  <a:lnTo>
                    <a:pt x="11" y="25"/>
                  </a:lnTo>
                  <a:lnTo>
                    <a:pt x="11" y="25"/>
                  </a:lnTo>
                  <a:lnTo>
                    <a:pt x="8" y="23"/>
                  </a:lnTo>
                  <a:lnTo>
                    <a:pt x="3" y="22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8"/>
                  </a:lnTo>
                  <a:lnTo>
                    <a:pt x="3" y="3"/>
                  </a:lnTo>
                  <a:lnTo>
                    <a:pt x="8" y="2"/>
                  </a:lnTo>
                  <a:lnTo>
                    <a:pt x="11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7" y="2"/>
                  </a:lnTo>
                  <a:lnTo>
                    <a:pt x="232" y="3"/>
                  </a:lnTo>
                  <a:lnTo>
                    <a:pt x="234" y="8"/>
                  </a:lnTo>
                  <a:lnTo>
                    <a:pt x="235" y="12"/>
                  </a:lnTo>
                  <a:lnTo>
                    <a:pt x="235" y="12"/>
                  </a:lnTo>
                  <a:lnTo>
                    <a:pt x="235" y="12"/>
                  </a:lnTo>
                  <a:lnTo>
                    <a:pt x="234" y="17"/>
                  </a:lnTo>
                  <a:lnTo>
                    <a:pt x="232" y="22"/>
                  </a:lnTo>
                  <a:lnTo>
                    <a:pt x="227" y="23"/>
                  </a:lnTo>
                  <a:lnTo>
                    <a:pt x="222" y="25"/>
                  </a:lnTo>
                  <a:lnTo>
                    <a:pt x="222" y="25"/>
                  </a:lnTo>
                  <a:close/>
                </a:path>
              </a:pathLst>
            </a:custGeom>
            <a:solidFill>
              <a:srgbClr val="171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2D60E12-ED38-CB83-E04F-BD32BB637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5527" y="1415247"/>
              <a:ext cx="113735" cy="113735"/>
            </a:xfrm>
            <a:custGeom>
              <a:avLst/>
              <a:gdLst>
                <a:gd name="T0" fmla="*/ 55 w 55"/>
                <a:gd name="T1" fmla="*/ 27 h 55"/>
                <a:gd name="T2" fmla="*/ 55 w 55"/>
                <a:gd name="T3" fmla="*/ 27 h 55"/>
                <a:gd name="T4" fmla="*/ 54 w 55"/>
                <a:gd name="T5" fmla="*/ 33 h 55"/>
                <a:gd name="T6" fmla="*/ 52 w 55"/>
                <a:gd name="T7" fmla="*/ 38 h 55"/>
                <a:gd name="T8" fmla="*/ 50 w 55"/>
                <a:gd name="T9" fmla="*/ 42 h 55"/>
                <a:gd name="T10" fmla="*/ 47 w 55"/>
                <a:gd name="T11" fmla="*/ 47 h 55"/>
                <a:gd name="T12" fmla="*/ 42 w 55"/>
                <a:gd name="T13" fmla="*/ 50 h 55"/>
                <a:gd name="T14" fmla="*/ 38 w 55"/>
                <a:gd name="T15" fmla="*/ 52 h 55"/>
                <a:gd name="T16" fmla="*/ 33 w 55"/>
                <a:gd name="T17" fmla="*/ 54 h 55"/>
                <a:gd name="T18" fmla="*/ 27 w 55"/>
                <a:gd name="T19" fmla="*/ 55 h 55"/>
                <a:gd name="T20" fmla="*/ 27 w 55"/>
                <a:gd name="T21" fmla="*/ 55 h 55"/>
                <a:gd name="T22" fmla="*/ 22 w 55"/>
                <a:gd name="T23" fmla="*/ 54 h 55"/>
                <a:gd name="T24" fmla="*/ 17 w 55"/>
                <a:gd name="T25" fmla="*/ 52 h 55"/>
                <a:gd name="T26" fmla="*/ 11 w 55"/>
                <a:gd name="T27" fmla="*/ 50 h 55"/>
                <a:gd name="T28" fmla="*/ 8 w 55"/>
                <a:gd name="T29" fmla="*/ 47 h 55"/>
                <a:gd name="T30" fmla="*/ 5 w 55"/>
                <a:gd name="T31" fmla="*/ 42 h 55"/>
                <a:gd name="T32" fmla="*/ 3 w 55"/>
                <a:gd name="T33" fmla="*/ 38 h 55"/>
                <a:gd name="T34" fmla="*/ 1 w 55"/>
                <a:gd name="T35" fmla="*/ 33 h 55"/>
                <a:gd name="T36" fmla="*/ 0 w 55"/>
                <a:gd name="T37" fmla="*/ 27 h 55"/>
                <a:gd name="T38" fmla="*/ 0 w 55"/>
                <a:gd name="T39" fmla="*/ 27 h 55"/>
                <a:gd name="T40" fmla="*/ 1 w 55"/>
                <a:gd name="T41" fmla="*/ 22 h 55"/>
                <a:gd name="T42" fmla="*/ 3 w 55"/>
                <a:gd name="T43" fmla="*/ 17 h 55"/>
                <a:gd name="T44" fmla="*/ 5 w 55"/>
                <a:gd name="T45" fmla="*/ 11 h 55"/>
                <a:gd name="T46" fmla="*/ 8 w 55"/>
                <a:gd name="T47" fmla="*/ 8 h 55"/>
                <a:gd name="T48" fmla="*/ 11 w 55"/>
                <a:gd name="T49" fmla="*/ 5 h 55"/>
                <a:gd name="T50" fmla="*/ 17 w 55"/>
                <a:gd name="T51" fmla="*/ 3 h 55"/>
                <a:gd name="T52" fmla="*/ 22 w 55"/>
                <a:gd name="T53" fmla="*/ 1 h 55"/>
                <a:gd name="T54" fmla="*/ 27 w 55"/>
                <a:gd name="T55" fmla="*/ 0 h 55"/>
                <a:gd name="T56" fmla="*/ 27 w 55"/>
                <a:gd name="T57" fmla="*/ 0 h 55"/>
                <a:gd name="T58" fmla="*/ 33 w 55"/>
                <a:gd name="T59" fmla="*/ 1 h 55"/>
                <a:gd name="T60" fmla="*/ 38 w 55"/>
                <a:gd name="T61" fmla="*/ 3 h 55"/>
                <a:gd name="T62" fmla="*/ 42 w 55"/>
                <a:gd name="T63" fmla="*/ 5 h 55"/>
                <a:gd name="T64" fmla="*/ 47 w 55"/>
                <a:gd name="T65" fmla="*/ 8 h 55"/>
                <a:gd name="T66" fmla="*/ 50 w 55"/>
                <a:gd name="T67" fmla="*/ 11 h 55"/>
                <a:gd name="T68" fmla="*/ 52 w 55"/>
                <a:gd name="T69" fmla="*/ 17 h 55"/>
                <a:gd name="T70" fmla="*/ 54 w 55"/>
                <a:gd name="T71" fmla="*/ 22 h 55"/>
                <a:gd name="T72" fmla="*/ 55 w 55"/>
                <a:gd name="T73" fmla="*/ 27 h 55"/>
                <a:gd name="T74" fmla="*/ 55 w 55"/>
                <a:gd name="T7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55">
                  <a:moveTo>
                    <a:pt x="55" y="27"/>
                  </a:moveTo>
                  <a:lnTo>
                    <a:pt x="55" y="27"/>
                  </a:lnTo>
                  <a:lnTo>
                    <a:pt x="54" y="33"/>
                  </a:lnTo>
                  <a:lnTo>
                    <a:pt x="52" y="38"/>
                  </a:lnTo>
                  <a:lnTo>
                    <a:pt x="50" y="42"/>
                  </a:lnTo>
                  <a:lnTo>
                    <a:pt x="47" y="47"/>
                  </a:lnTo>
                  <a:lnTo>
                    <a:pt x="42" y="50"/>
                  </a:lnTo>
                  <a:lnTo>
                    <a:pt x="38" y="52"/>
                  </a:lnTo>
                  <a:lnTo>
                    <a:pt x="33" y="54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2" y="54"/>
                  </a:lnTo>
                  <a:lnTo>
                    <a:pt x="17" y="52"/>
                  </a:lnTo>
                  <a:lnTo>
                    <a:pt x="11" y="50"/>
                  </a:lnTo>
                  <a:lnTo>
                    <a:pt x="8" y="47"/>
                  </a:lnTo>
                  <a:lnTo>
                    <a:pt x="5" y="42"/>
                  </a:lnTo>
                  <a:lnTo>
                    <a:pt x="3" y="38"/>
                  </a:lnTo>
                  <a:lnTo>
                    <a:pt x="1" y="3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2"/>
                  </a:lnTo>
                  <a:lnTo>
                    <a:pt x="3" y="17"/>
                  </a:lnTo>
                  <a:lnTo>
                    <a:pt x="5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7" y="3"/>
                  </a:lnTo>
                  <a:lnTo>
                    <a:pt x="22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3" y="1"/>
                  </a:lnTo>
                  <a:lnTo>
                    <a:pt x="38" y="3"/>
                  </a:lnTo>
                  <a:lnTo>
                    <a:pt x="42" y="5"/>
                  </a:lnTo>
                  <a:lnTo>
                    <a:pt x="47" y="8"/>
                  </a:lnTo>
                  <a:lnTo>
                    <a:pt x="50" y="11"/>
                  </a:lnTo>
                  <a:lnTo>
                    <a:pt x="52" y="17"/>
                  </a:lnTo>
                  <a:lnTo>
                    <a:pt x="54" y="22"/>
                  </a:lnTo>
                  <a:lnTo>
                    <a:pt x="55" y="27"/>
                  </a:lnTo>
                  <a:lnTo>
                    <a:pt x="55" y="27"/>
                  </a:lnTo>
                  <a:close/>
                </a:path>
              </a:pathLst>
            </a:custGeom>
            <a:solidFill>
              <a:srgbClr val="121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1B15A8F-5B2C-4394-A36F-E32873D3E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1700" y="1442130"/>
              <a:ext cx="37222" cy="41358"/>
            </a:xfrm>
            <a:custGeom>
              <a:avLst/>
              <a:gdLst>
                <a:gd name="T0" fmla="*/ 18 w 18"/>
                <a:gd name="T1" fmla="*/ 10 h 20"/>
                <a:gd name="T2" fmla="*/ 18 w 18"/>
                <a:gd name="T3" fmla="*/ 10 h 20"/>
                <a:gd name="T4" fmla="*/ 18 w 18"/>
                <a:gd name="T5" fmla="*/ 14 h 20"/>
                <a:gd name="T6" fmla="*/ 16 w 18"/>
                <a:gd name="T7" fmla="*/ 17 h 20"/>
                <a:gd name="T8" fmla="*/ 13 w 18"/>
                <a:gd name="T9" fmla="*/ 19 h 20"/>
                <a:gd name="T10" fmla="*/ 10 w 18"/>
                <a:gd name="T11" fmla="*/ 20 h 20"/>
                <a:gd name="T12" fmla="*/ 10 w 18"/>
                <a:gd name="T13" fmla="*/ 20 h 20"/>
                <a:gd name="T14" fmla="*/ 5 w 18"/>
                <a:gd name="T15" fmla="*/ 19 h 20"/>
                <a:gd name="T16" fmla="*/ 3 w 18"/>
                <a:gd name="T17" fmla="*/ 17 h 20"/>
                <a:gd name="T18" fmla="*/ 0 w 18"/>
                <a:gd name="T19" fmla="*/ 14 h 20"/>
                <a:gd name="T20" fmla="*/ 0 w 18"/>
                <a:gd name="T21" fmla="*/ 10 h 20"/>
                <a:gd name="T22" fmla="*/ 0 w 18"/>
                <a:gd name="T23" fmla="*/ 10 h 20"/>
                <a:gd name="T24" fmla="*/ 0 w 18"/>
                <a:gd name="T25" fmla="*/ 7 h 20"/>
                <a:gd name="T26" fmla="*/ 3 w 18"/>
                <a:gd name="T27" fmla="*/ 4 h 20"/>
                <a:gd name="T28" fmla="*/ 5 w 18"/>
                <a:gd name="T29" fmla="*/ 2 h 20"/>
                <a:gd name="T30" fmla="*/ 10 w 18"/>
                <a:gd name="T31" fmla="*/ 0 h 20"/>
                <a:gd name="T32" fmla="*/ 10 w 18"/>
                <a:gd name="T33" fmla="*/ 0 h 20"/>
                <a:gd name="T34" fmla="*/ 13 w 18"/>
                <a:gd name="T35" fmla="*/ 2 h 20"/>
                <a:gd name="T36" fmla="*/ 16 w 18"/>
                <a:gd name="T37" fmla="*/ 4 h 20"/>
                <a:gd name="T38" fmla="*/ 18 w 18"/>
                <a:gd name="T39" fmla="*/ 7 h 20"/>
                <a:gd name="T40" fmla="*/ 18 w 18"/>
                <a:gd name="T41" fmla="*/ 10 h 20"/>
                <a:gd name="T42" fmla="*/ 18 w 18"/>
                <a:gd name="T4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0">
                  <a:moveTo>
                    <a:pt x="18" y="10"/>
                  </a:moveTo>
                  <a:lnTo>
                    <a:pt x="18" y="10"/>
                  </a:lnTo>
                  <a:lnTo>
                    <a:pt x="18" y="14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4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1E2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EC7D9DB-847D-DC44-DBFB-80DAF316B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7564" y="1446266"/>
              <a:ext cx="35155" cy="31019"/>
            </a:xfrm>
            <a:custGeom>
              <a:avLst/>
              <a:gdLst>
                <a:gd name="T0" fmla="*/ 17 w 17"/>
                <a:gd name="T1" fmla="*/ 8 h 15"/>
                <a:gd name="T2" fmla="*/ 17 w 17"/>
                <a:gd name="T3" fmla="*/ 8 h 15"/>
                <a:gd name="T4" fmla="*/ 17 w 17"/>
                <a:gd name="T5" fmla="*/ 10 h 15"/>
                <a:gd name="T6" fmla="*/ 15 w 17"/>
                <a:gd name="T7" fmla="*/ 13 h 15"/>
                <a:gd name="T8" fmla="*/ 12 w 17"/>
                <a:gd name="T9" fmla="*/ 15 h 15"/>
                <a:gd name="T10" fmla="*/ 8 w 17"/>
                <a:gd name="T11" fmla="*/ 15 h 15"/>
                <a:gd name="T12" fmla="*/ 8 w 17"/>
                <a:gd name="T13" fmla="*/ 15 h 15"/>
                <a:gd name="T14" fmla="*/ 5 w 17"/>
                <a:gd name="T15" fmla="*/ 15 h 15"/>
                <a:gd name="T16" fmla="*/ 3 w 17"/>
                <a:gd name="T17" fmla="*/ 13 h 15"/>
                <a:gd name="T18" fmla="*/ 2 w 17"/>
                <a:gd name="T19" fmla="*/ 10 h 15"/>
                <a:gd name="T20" fmla="*/ 0 w 17"/>
                <a:gd name="T21" fmla="*/ 8 h 15"/>
                <a:gd name="T22" fmla="*/ 0 w 17"/>
                <a:gd name="T23" fmla="*/ 8 h 15"/>
                <a:gd name="T24" fmla="*/ 2 w 17"/>
                <a:gd name="T25" fmla="*/ 5 h 15"/>
                <a:gd name="T26" fmla="*/ 3 w 17"/>
                <a:gd name="T27" fmla="*/ 2 h 15"/>
                <a:gd name="T28" fmla="*/ 5 w 17"/>
                <a:gd name="T29" fmla="*/ 0 h 15"/>
                <a:gd name="T30" fmla="*/ 8 w 17"/>
                <a:gd name="T31" fmla="*/ 0 h 15"/>
                <a:gd name="T32" fmla="*/ 8 w 17"/>
                <a:gd name="T33" fmla="*/ 0 h 15"/>
                <a:gd name="T34" fmla="*/ 12 w 17"/>
                <a:gd name="T35" fmla="*/ 0 h 15"/>
                <a:gd name="T36" fmla="*/ 15 w 17"/>
                <a:gd name="T37" fmla="*/ 2 h 15"/>
                <a:gd name="T38" fmla="*/ 17 w 17"/>
                <a:gd name="T39" fmla="*/ 5 h 15"/>
                <a:gd name="T40" fmla="*/ 17 w 17"/>
                <a:gd name="T41" fmla="*/ 8 h 15"/>
                <a:gd name="T42" fmla="*/ 17 w 17"/>
                <a:gd name="T4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" h="15">
                  <a:moveTo>
                    <a:pt x="17" y="8"/>
                  </a:moveTo>
                  <a:lnTo>
                    <a:pt x="17" y="8"/>
                  </a:lnTo>
                  <a:lnTo>
                    <a:pt x="17" y="10"/>
                  </a:lnTo>
                  <a:lnTo>
                    <a:pt x="15" y="13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223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4E879A0-ADA2-BEB5-8802-AE238D27C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3767" y="1452469"/>
              <a:ext cx="14476" cy="18612"/>
            </a:xfrm>
            <a:custGeom>
              <a:avLst/>
              <a:gdLst>
                <a:gd name="T0" fmla="*/ 7 w 7"/>
                <a:gd name="T1" fmla="*/ 5 h 9"/>
                <a:gd name="T2" fmla="*/ 7 w 7"/>
                <a:gd name="T3" fmla="*/ 5 h 9"/>
                <a:gd name="T4" fmla="*/ 7 w 7"/>
                <a:gd name="T5" fmla="*/ 7 h 9"/>
                <a:gd name="T6" fmla="*/ 4 w 7"/>
                <a:gd name="T7" fmla="*/ 9 h 9"/>
                <a:gd name="T8" fmla="*/ 4 w 7"/>
                <a:gd name="T9" fmla="*/ 9 h 9"/>
                <a:gd name="T10" fmla="*/ 0 w 7"/>
                <a:gd name="T11" fmla="*/ 7 h 9"/>
                <a:gd name="T12" fmla="*/ 0 w 7"/>
                <a:gd name="T13" fmla="*/ 5 h 9"/>
                <a:gd name="T14" fmla="*/ 0 w 7"/>
                <a:gd name="T15" fmla="*/ 5 h 9"/>
                <a:gd name="T16" fmla="*/ 0 w 7"/>
                <a:gd name="T17" fmla="*/ 2 h 9"/>
                <a:gd name="T18" fmla="*/ 4 w 7"/>
                <a:gd name="T19" fmla="*/ 0 h 9"/>
                <a:gd name="T20" fmla="*/ 4 w 7"/>
                <a:gd name="T21" fmla="*/ 0 h 9"/>
                <a:gd name="T22" fmla="*/ 7 w 7"/>
                <a:gd name="T23" fmla="*/ 2 h 9"/>
                <a:gd name="T24" fmla="*/ 7 w 7"/>
                <a:gd name="T25" fmla="*/ 5 h 9"/>
                <a:gd name="T26" fmla="*/ 7 w 7"/>
                <a:gd name="T2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9">
                  <a:moveTo>
                    <a:pt x="7" y="5"/>
                  </a:moveTo>
                  <a:lnTo>
                    <a:pt x="7" y="5"/>
                  </a:lnTo>
                  <a:lnTo>
                    <a:pt x="7" y="7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close/>
                </a:path>
              </a:pathLst>
            </a:custGeom>
            <a:solidFill>
              <a:srgbClr val="2F4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5A7C9E7-447D-17CA-E5EF-CA713758F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070" y="1450402"/>
              <a:ext cx="31019" cy="41358"/>
            </a:xfrm>
            <a:custGeom>
              <a:avLst/>
              <a:gdLst>
                <a:gd name="T0" fmla="*/ 15 w 15"/>
                <a:gd name="T1" fmla="*/ 10 h 20"/>
                <a:gd name="T2" fmla="*/ 15 w 15"/>
                <a:gd name="T3" fmla="*/ 10 h 20"/>
                <a:gd name="T4" fmla="*/ 14 w 15"/>
                <a:gd name="T5" fmla="*/ 13 h 20"/>
                <a:gd name="T6" fmla="*/ 12 w 15"/>
                <a:gd name="T7" fmla="*/ 16 h 20"/>
                <a:gd name="T8" fmla="*/ 10 w 15"/>
                <a:gd name="T9" fmla="*/ 18 h 20"/>
                <a:gd name="T10" fmla="*/ 9 w 15"/>
                <a:gd name="T11" fmla="*/ 20 h 20"/>
                <a:gd name="T12" fmla="*/ 9 w 15"/>
                <a:gd name="T13" fmla="*/ 20 h 20"/>
                <a:gd name="T14" fmla="*/ 5 w 15"/>
                <a:gd name="T15" fmla="*/ 18 h 20"/>
                <a:gd name="T16" fmla="*/ 3 w 15"/>
                <a:gd name="T17" fmla="*/ 16 h 20"/>
                <a:gd name="T18" fmla="*/ 2 w 15"/>
                <a:gd name="T19" fmla="*/ 13 h 20"/>
                <a:gd name="T20" fmla="*/ 0 w 15"/>
                <a:gd name="T21" fmla="*/ 10 h 20"/>
                <a:gd name="T22" fmla="*/ 0 w 15"/>
                <a:gd name="T23" fmla="*/ 10 h 20"/>
                <a:gd name="T24" fmla="*/ 2 w 15"/>
                <a:gd name="T25" fmla="*/ 6 h 20"/>
                <a:gd name="T26" fmla="*/ 3 w 15"/>
                <a:gd name="T27" fmla="*/ 3 h 20"/>
                <a:gd name="T28" fmla="*/ 5 w 15"/>
                <a:gd name="T29" fmla="*/ 1 h 20"/>
                <a:gd name="T30" fmla="*/ 9 w 15"/>
                <a:gd name="T31" fmla="*/ 0 h 20"/>
                <a:gd name="T32" fmla="*/ 9 w 15"/>
                <a:gd name="T33" fmla="*/ 0 h 20"/>
                <a:gd name="T34" fmla="*/ 10 w 15"/>
                <a:gd name="T35" fmla="*/ 1 h 20"/>
                <a:gd name="T36" fmla="*/ 12 w 15"/>
                <a:gd name="T37" fmla="*/ 3 h 20"/>
                <a:gd name="T38" fmla="*/ 14 w 15"/>
                <a:gd name="T39" fmla="*/ 6 h 20"/>
                <a:gd name="T40" fmla="*/ 15 w 15"/>
                <a:gd name="T41" fmla="*/ 10 h 20"/>
                <a:gd name="T42" fmla="*/ 15 w 15"/>
                <a:gd name="T4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20">
                  <a:moveTo>
                    <a:pt x="15" y="10"/>
                  </a:moveTo>
                  <a:lnTo>
                    <a:pt x="15" y="10"/>
                  </a:lnTo>
                  <a:lnTo>
                    <a:pt x="14" y="13"/>
                  </a:lnTo>
                  <a:lnTo>
                    <a:pt x="12" y="16"/>
                  </a:lnTo>
                  <a:lnTo>
                    <a:pt x="10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5" y="18"/>
                  </a:lnTo>
                  <a:lnTo>
                    <a:pt x="3" y="16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10"/>
                  </a:lnTo>
                  <a:lnTo>
                    <a:pt x="15" y="10"/>
                  </a:lnTo>
                  <a:close/>
                </a:path>
              </a:pathLst>
            </a:custGeom>
            <a:solidFill>
              <a:srgbClr val="1E2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15F6A7B-9E09-1BA9-E58E-5609F7122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273" y="1456605"/>
              <a:ext cx="22747" cy="26883"/>
            </a:xfrm>
            <a:custGeom>
              <a:avLst/>
              <a:gdLst>
                <a:gd name="T0" fmla="*/ 11 w 11"/>
                <a:gd name="T1" fmla="*/ 7 h 13"/>
                <a:gd name="T2" fmla="*/ 11 w 11"/>
                <a:gd name="T3" fmla="*/ 7 h 13"/>
                <a:gd name="T4" fmla="*/ 9 w 11"/>
                <a:gd name="T5" fmla="*/ 12 h 13"/>
                <a:gd name="T6" fmla="*/ 6 w 11"/>
                <a:gd name="T7" fmla="*/ 13 h 13"/>
                <a:gd name="T8" fmla="*/ 6 w 11"/>
                <a:gd name="T9" fmla="*/ 13 h 13"/>
                <a:gd name="T10" fmla="*/ 2 w 11"/>
                <a:gd name="T11" fmla="*/ 12 h 13"/>
                <a:gd name="T12" fmla="*/ 0 w 11"/>
                <a:gd name="T13" fmla="*/ 7 h 13"/>
                <a:gd name="T14" fmla="*/ 0 w 11"/>
                <a:gd name="T15" fmla="*/ 7 h 13"/>
                <a:gd name="T16" fmla="*/ 2 w 11"/>
                <a:gd name="T17" fmla="*/ 2 h 13"/>
                <a:gd name="T18" fmla="*/ 6 w 11"/>
                <a:gd name="T19" fmla="*/ 0 h 13"/>
                <a:gd name="T20" fmla="*/ 6 w 11"/>
                <a:gd name="T21" fmla="*/ 0 h 13"/>
                <a:gd name="T22" fmla="*/ 9 w 11"/>
                <a:gd name="T23" fmla="*/ 2 h 13"/>
                <a:gd name="T24" fmla="*/ 11 w 11"/>
                <a:gd name="T25" fmla="*/ 7 h 13"/>
                <a:gd name="T26" fmla="*/ 11 w 11"/>
                <a:gd name="T2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3">
                  <a:moveTo>
                    <a:pt x="11" y="7"/>
                  </a:moveTo>
                  <a:lnTo>
                    <a:pt x="11" y="7"/>
                  </a:lnTo>
                  <a:lnTo>
                    <a:pt x="9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2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2"/>
                  </a:lnTo>
                  <a:lnTo>
                    <a:pt x="11" y="7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223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5CF1E5C7-5780-537B-632F-61CB0F9B9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6545" y="1460741"/>
              <a:ext cx="10340" cy="16543"/>
            </a:xfrm>
            <a:custGeom>
              <a:avLst/>
              <a:gdLst>
                <a:gd name="T0" fmla="*/ 5 w 5"/>
                <a:gd name="T1" fmla="*/ 5 h 8"/>
                <a:gd name="T2" fmla="*/ 5 w 5"/>
                <a:gd name="T3" fmla="*/ 5 h 8"/>
                <a:gd name="T4" fmla="*/ 5 w 5"/>
                <a:gd name="T5" fmla="*/ 8 h 8"/>
                <a:gd name="T6" fmla="*/ 2 w 5"/>
                <a:gd name="T7" fmla="*/ 8 h 8"/>
                <a:gd name="T8" fmla="*/ 2 w 5"/>
                <a:gd name="T9" fmla="*/ 8 h 8"/>
                <a:gd name="T10" fmla="*/ 0 w 5"/>
                <a:gd name="T11" fmla="*/ 8 h 8"/>
                <a:gd name="T12" fmla="*/ 0 w 5"/>
                <a:gd name="T13" fmla="*/ 5 h 8"/>
                <a:gd name="T14" fmla="*/ 0 w 5"/>
                <a:gd name="T15" fmla="*/ 5 h 8"/>
                <a:gd name="T16" fmla="*/ 0 w 5"/>
                <a:gd name="T17" fmla="*/ 1 h 8"/>
                <a:gd name="T18" fmla="*/ 2 w 5"/>
                <a:gd name="T19" fmla="*/ 0 h 8"/>
                <a:gd name="T20" fmla="*/ 2 w 5"/>
                <a:gd name="T21" fmla="*/ 0 h 8"/>
                <a:gd name="T22" fmla="*/ 5 w 5"/>
                <a:gd name="T23" fmla="*/ 1 h 8"/>
                <a:gd name="T24" fmla="*/ 5 w 5"/>
                <a:gd name="T25" fmla="*/ 5 h 8"/>
                <a:gd name="T26" fmla="*/ 5 w 5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5" y="5"/>
                  </a:moveTo>
                  <a:lnTo>
                    <a:pt x="5" y="5"/>
                  </a:lnTo>
                  <a:lnTo>
                    <a:pt x="5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1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243C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2AB2280-AC2A-373B-92F1-265BD60E3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700" y="2227931"/>
              <a:ext cx="39291" cy="303981"/>
            </a:xfrm>
            <a:custGeom>
              <a:avLst/>
              <a:gdLst>
                <a:gd name="T0" fmla="*/ 8 w 19"/>
                <a:gd name="T1" fmla="*/ 147 h 147"/>
                <a:gd name="T2" fmla="*/ 12 w 19"/>
                <a:gd name="T3" fmla="*/ 147 h 147"/>
                <a:gd name="T4" fmla="*/ 12 w 19"/>
                <a:gd name="T5" fmla="*/ 147 h 147"/>
                <a:gd name="T6" fmla="*/ 13 w 19"/>
                <a:gd name="T7" fmla="*/ 147 h 147"/>
                <a:gd name="T8" fmla="*/ 15 w 19"/>
                <a:gd name="T9" fmla="*/ 145 h 147"/>
                <a:gd name="T10" fmla="*/ 17 w 19"/>
                <a:gd name="T11" fmla="*/ 143 h 147"/>
                <a:gd name="T12" fmla="*/ 19 w 19"/>
                <a:gd name="T13" fmla="*/ 140 h 147"/>
                <a:gd name="T14" fmla="*/ 19 w 19"/>
                <a:gd name="T15" fmla="*/ 7 h 147"/>
                <a:gd name="T16" fmla="*/ 19 w 19"/>
                <a:gd name="T17" fmla="*/ 7 h 147"/>
                <a:gd name="T18" fmla="*/ 17 w 19"/>
                <a:gd name="T19" fmla="*/ 5 h 147"/>
                <a:gd name="T20" fmla="*/ 15 w 19"/>
                <a:gd name="T21" fmla="*/ 4 h 147"/>
                <a:gd name="T22" fmla="*/ 13 w 19"/>
                <a:gd name="T23" fmla="*/ 2 h 147"/>
                <a:gd name="T24" fmla="*/ 12 w 19"/>
                <a:gd name="T25" fmla="*/ 0 h 147"/>
                <a:gd name="T26" fmla="*/ 8 w 19"/>
                <a:gd name="T27" fmla="*/ 0 h 147"/>
                <a:gd name="T28" fmla="*/ 8 w 19"/>
                <a:gd name="T29" fmla="*/ 0 h 147"/>
                <a:gd name="T30" fmla="*/ 5 w 19"/>
                <a:gd name="T31" fmla="*/ 2 h 147"/>
                <a:gd name="T32" fmla="*/ 2 w 19"/>
                <a:gd name="T33" fmla="*/ 4 h 147"/>
                <a:gd name="T34" fmla="*/ 0 w 19"/>
                <a:gd name="T35" fmla="*/ 7 h 147"/>
                <a:gd name="T36" fmla="*/ 0 w 19"/>
                <a:gd name="T37" fmla="*/ 10 h 147"/>
                <a:gd name="T38" fmla="*/ 0 w 19"/>
                <a:gd name="T39" fmla="*/ 138 h 147"/>
                <a:gd name="T40" fmla="*/ 0 w 19"/>
                <a:gd name="T41" fmla="*/ 138 h 147"/>
                <a:gd name="T42" fmla="*/ 0 w 19"/>
                <a:gd name="T43" fmla="*/ 142 h 147"/>
                <a:gd name="T44" fmla="*/ 2 w 19"/>
                <a:gd name="T45" fmla="*/ 145 h 147"/>
                <a:gd name="T46" fmla="*/ 5 w 19"/>
                <a:gd name="T47" fmla="*/ 147 h 147"/>
                <a:gd name="T48" fmla="*/ 8 w 19"/>
                <a:gd name="T49" fmla="*/ 147 h 147"/>
                <a:gd name="T50" fmla="*/ 8 w 19"/>
                <a:gd name="T5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147">
                  <a:moveTo>
                    <a:pt x="8" y="147"/>
                  </a:moveTo>
                  <a:lnTo>
                    <a:pt x="12" y="147"/>
                  </a:lnTo>
                  <a:lnTo>
                    <a:pt x="12" y="147"/>
                  </a:lnTo>
                  <a:lnTo>
                    <a:pt x="13" y="147"/>
                  </a:lnTo>
                  <a:lnTo>
                    <a:pt x="15" y="145"/>
                  </a:lnTo>
                  <a:lnTo>
                    <a:pt x="17" y="143"/>
                  </a:lnTo>
                  <a:lnTo>
                    <a:pt x="19" y="14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5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2"/>
                  </a:lnTo>
                  <a:lnTo>
                    <a:pt x="2" y="145"/>
                  </a:lnTo>
                  <a:lnTo>
                    <a:pt x="5" y="147"/>
                  </a:lnTo>
                  <a:lnTo>
                    <a:pt x="8" y="147"/>
                  </a:lnTo>
                  <a:lnTo>
                    <a:pt x="8" y="147"/>
                  </a:lnTo>
                  <a:close/>
                </a:path>
              </a:pathLst>
            </a:custGeom>
            <a:gradFill>
              <a:gsLst>
                <a:gs pos="49510">
                  <a:srgbClr val="AEAFB1"/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  <a:gs pos="80000">
                  <a:srgbClr val="868686"/>
                </a:gs>
                <a:gs pos="20000">
                  <a:srgbClr val="333333">
                    <a:lumMod val="50000"/>
                    <a:lumOff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EEEC141D-B356-2EC9-B7B5-8C4C421FB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700" y="2817280"/>
              <a:ext cx="39291" cy="562467"/>
            </a:xfrm>
            <a:custGeom>
              <a:avLst/>
              <a:gdLst>
                <a:gd name="T0" fmla="*/ 8 w 19"/>
                <a:gd name="T1" fmla="*/ 272 h 272"/>
                <a:gd name="T2" fmla="*/ 12 w 19"/>
                <a:gd name="T3" fmla="*/ 272 h 272"/>
                <a:gd name="T4" fmla="*/ 12 w 19"/>
                <a:gd name="T5" fmla="*/ 272 h 272"/>
                <a:gd name="T6" fmla="*/ 13 w 19"/>
                <a:gd name="T7" fmla="*/ 270 h 272"/>
                <a:gd name="T8" fmla="*/ 15 w 19"/>
                <a:gd name="T9" fmla="*/ 270 h 272"/>
                <a:gd name="T10" fmla="*/ 17 w 19"/>
                <a:gd name="T11" fmla="*/ 267 h 272"/>
                <a:gd name="T12" fmla="*/ 19 w 19"/>
                <a:gd name="T13" fmla="*/ 265 h 272"/>
                <a:gd name="T14" fmla="*/ 19 w 19"/>
                <a:gd name="T15" fmla="*/ 6 h 272"/>
                <a:gd name="T16" fmla="*/ 19 w 19"/>
                <a:gd name="T17" fmla="*/ 6 h 272"/>
                <a:gd name="T18" fmla="*/ 17 w 19"/>
                <a:gd name="T19" fmla="*/ 3 h 272"/>
                <a:gd name="T20" fmla="*/ 15 w 19"/>
                <a:gd name="T21" fmla="*/ 1 h 272"/>
                <a:gd name="T22" fmla="*/ 13 w 19"/>
                <a:gd name="T23" fmla="*/ 0 h 272"/>
                <a:gd name="T24" fmla="*/ 12 w 19"/>
                <a:gd name="T25" fmla="*/ 0 h 272"/>
                <a:gd name="T26" fmla="*/ 8 w 19"/>
                <a:gd name="T27" fmla="*/ 0 h 272"/>
                <a:gd name="T28" fmla="*/ 8 w 19"/>
                <a:gd name="T29" fmla="*/ 0 h 272"/>
                <a:gd name="T30" fmla="*/ 5 w 19"/>
                <a:gd name="T31" fmla="*/ 0 h 272"/>
                <a:gd name="T32" fmla="*/ 2 w 19"/>
                <a:gd name="T33" fmla="*/ 1 h 272"/>
                <a:gd name="T34" fmla="*/ 0 w 19"/>
                <a:gd name="T35" fmla="*/ 5 h 272"/>
                <a:gd name="T36" fmla="*/ 0 w 19"/>
                <a:gd name="T37" fmla="*/ 8 h 272"/>
                <a:gd name="T38" fmla="*/ 0 w 19"/>
                <a:gd name="T39" fmla="*/ 262 h 272"/>
                <a:gd name="T40" fmla="*/ 0 w 19"/>
                <a:gd name="T41" fmla="*/ 262 h 272"/>
                <a:gd name="T42" fmla="*/ 0 w 19"/>
                <a:gd name="T43" fmla="*/ 265 h 272"/>
                <a:gd name="T44" fmla="*/ 2 w 19"/>
                <a:gd name="T45" fmla="*/ 269 h 272"/>
                <a:gd name="T46" fmla="*/ 5 w 19"/>
                <a:gd name="T47" fmla="*/ 270 h 272"/>
                <a:gd name="T48" fmla="*/ 8 w 19"/>
                <a:gd name="T49" fmla="*/ 272 h 272"/>
                <a:gd name="T50" fmla="*/ 8 w 19"/>
                <a:gd name="T51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272">
                  <a:moveTo>
                    <a:pt x="8" y="272"/>
                  </a:moveTo>
                  <a:lnTo>
                    <a:pt x="12" y="272"/>
                  </a:lnTo>
                  <a:lnTo>
                    <a:pt x="12" y="272"/>
                  </a:lnTo>
                  <a:lnTo>
                    <a:pt x="13" y="270"/>
                  </a:lnTo>
                  <a:lnTo>
                    <a:pt x="15" y="270"/>
                  </a:lnTo>
                  <a:lnTo>
                    <a:pt x="17" y="267"/>
                  </a:lnTo>
                  <a:lnTo>
                    <a:pt x="19" y="26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3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5" y="270"/>
                  </a:lnTo>
                  <a:lnTo>
                    <a:pt x="8" y="272"/>
                  </a:lnTo>
                  <a:lnTo>
                    <a:pt x="8" y="272"/>
                  </a:lnTo>
                  <a:close/>
                </a:path>
              </a:pathLst>
            </a:custGeom>
            <a:gradFill>
              <a:gsLst>
                <a:gs pos="49510">
                  <a:srgbClr val="AEAFB1"/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  <a:gs pos="80000">
                  <a:srgbClr val="868686"/>
                </a:gs>
                <a:gs pos="20000">
                  <a:srgbClr val="333333">
                    <a:lumMod val="50000"/>
                    <a:lumOff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991F01C-D006-B421-5DA6-EBEF7D7A7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2281" y="3001323"/>
              <a:ext cx="31019" cy="932621"/>
            </a:xfrm>
            <a:custGeom>
              <a:avLst/>
              <a:gdLst>
                <a:gd name="T0" fmla="*/ 7 w 15"/>
                <a:gd name="T1" fmla="*/ 0 h 451"/>
                <a:gd name="T2" fmla="*/ 7 w 15"/>
                <a:gd name="T3" fmla="*/ 0 h 451"/>
                <a:gd name="T4" fmla="*/ 7 w 15"/>
                <a:gd name="T5" fmla="*/ 0 h 451"/>
                <a:gd name="T6" fmla="*/ 3 w 15"/>
                <a:gd name="T7" fmla="*/ 1 h 451"/>
                <a:gd name="T8" fmla="*/ 2 w 15"/>
                <a:gd name="T9" fmla="*/ 1 h 451"/>
                <a:gd name="T10" fmla="*/ 0 w 15"/>
                <a:gd name="T11" fmla="*/ 5 h 451"/>
                <a:gd name="T12" fmla="*/ 0 w 15"/>
                <a:gd name="T13" fmla="*/ 7 h 451"/>
                <a:gd name="T14" fmla="*/ 0 w 15"/>
                <a:gd name="T15" fmla="*/ 444 h 451"/>
                <a:gd name="T16" fmla="*/ 0 w 15"/>
                <a:gd name="T17" fmla="*/ 444 h 451"/>
                <a:gd name="T18" fmla="*/ 0 w 15"/>
                <a:gd name="T19" fmla="*/ 446 h 451"/>
                <a:gd name="T20" fmla="*/ 2 w 15"/>
                <a:gd name="T21" fmla="*/ 449 h 451"/>
                <a:gd name="T22" fmla="*/ 3 w 15"/>
                <a:gd name="T23" fmla="*/ 449 h 451"/>
                <a:gd name="T24" fmla="*/ 7 w 15"/>
                <a:gd name="T25" fmla="*/ 451 h 451"/>
                <a:gd name="T26" fmla="*/ 7 w 15"/>
                <a:gd name="T27" fmla="*/ 451 h 451"/>
                <a:gd name="T28" fmla="*/ 7 w 15"/>
                <a:gd name="T29" fmla="*/ 451 h 451"/>
                <a:gd name="T30" fmla="*/ 10 w 15"/>
                <a:gd name="T31" fmla="*/ 449 h 451"/>
                <a:gd name="T32" fmla="*/ 13 w 15"/>
                <a:gd name="T33" fmla="*/ 447 h 451"/>
                <a:gd name="T34" fmla="*/ 15 w 15"/>
                <a:gd name="T35" fmla="*/ 444 h 451"/>
                <a:gd name="T36" fmla="*/ 15 w 15"/>
                <a:gd name="T37" fmla="*/ 441 h 451"/>
                <a:gd name="T38" fmla="*/ 15 w 15"/>
                <a:gd name="T39" fmla="*/ 10 h 451"/>
                <a:gd name="T40" fmla="*/ 15 w 15"/>
                <a:gd name="T41" fmla="*/ 10 h 451"/>
                <a:gd name="T42" fmla="*/ 15 w 15"/>
                <a:gd name="T43" fmla="*/ 7 h 451"/>
                <a:gd name="T44" fmla="*/ 13 w 15"/>
                <a:gd name="T45" fmla="*/ 3 h 451"/>
                <a:gd name="T46" fmla="*/ 10 w 15"/>
                <a:gd name="T47" fmla="*/ 1 h 451"/>
                <a:gd name="T48" fmla="*/ 7 w 15"/>
                <a:gd name="T49" fmla="*/ 0 h 451"/>
                <a:gd name="T50" fmla="*/ 7 w 15"/>
                <a:gd name="T51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451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444"/>
                  </a:lnTo>
                  <a:lnTo>
                    <a:pt x="0" y="444"/>
                  </a:lnTo>
                  <a:lnTo>
                    <a:pt x="0" y="446"/>
                  </a:lnTo>
                  <a:lnTo>
                    <a:pt x="2" y="449"/>
                  </a:lnTo>
                  <a:lnTo>
                    <a:pt x="3" y="449"/>
                  </a:lnTo>
                  <a:lnTo>
                    <a:pt x="7" y="451"/>
                  </a:lnTo>
                  <a:lnTo>
                    <a:pt x="7" y="451"/>
                  </a:lnTo>
                  <a:lnTo>
                    <a:pt x="7" y="451"/>
                  </a:lnTo>
                  <a:lnTo>
                    <a:pt x="10" y="449"/>
                  </a:lnTo>
                  <a:lnTo>
                    <a:pt x="13" y="447"/>
                  </a:lnTo>
                  <a:lnTo>
                    <a:pt x="15" y="444"/>
                  </a:lnTo>
                  <a:lnTo>
                    <a:pt x="15" y="44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7"/>
                  </a:lnTo>
                  <a:lnTo>
                    <a:pt x="13" y="3"/>
                  </a:lnTo>
                  <a:lnTo>
                    <a:pt x="10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49510">
                  <a:srgbClr val="AEAFB1"/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  <a:gs pos="80000">
                  <a:srgbClr val="868686"/>
                </a:gs>
                <a:gs pos="20000">
                  <a:srgbClr val="333333">
                    <a:lumMod val="50000"/>
                    <a:lumOff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185C4346-1D25-1E47-064D-53324D99E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700" y="3543112"/>
              <a:ext cx="39291" cy="576943"/>
            </a:xfrm>
            <a:custGeom>
              <a:avLst/>
              <a:gdLst>
                <a:gd name="T0" fmla="*/ 8 w 19"/>
                <a:gd name="T1" fmla="*/ 279 h 279"/>
                <a:gd name="T2" fmla="*/ 12 w 19"/>
                <a:gd name="T3" fmla="*/ 279 h 279"/>
                <a:gd name="T4" fmla="*/ 12 w 19"/>
                <a:gd name="T5" fmla="*/ 279 h 279"/>
                <a:gd name="T6" fmla="*/ 13 w 19"/>
                <a:gd name="T7" fmla="*/ 279 h 279"/>
                <a:gd name="T8" fmla="*/ 15 w 19"/>
                <a:gd name="T9" fmla="*/ 278 h 279"/>
                <a:gd name="T10" fmla="*/ 17 w 19"/>
                <a:gd name="T11" fmla="*/ 276 h 279"/>
                <a:gd name="T12" fmla="*/ 19 w 19"/>
                <a:gd name="T13" fmla="*/ 273 h 279"/>
                <a:gd name="T14" fmla="*/ 19 w 19"/>
                <a:gd name="T15" fmla="*/ 7 h 279"/>
                <a:gd name="T16" fmla="*/ 19 w 19"/>
                <a:gd name="T17" fmla="*/ 7 h 279"/>
                <a:gd name="T18" fmla="*/ 17 w 19"/>
                <a:gd name="T19" fmla="*/ 4 h 279"/>
                <a:gd name="T20" fmla="*/ 15 w 19"/>
                <a:gd name="T21" fmla="*/ 2 h 279"/>
                <a:gd name="T22" fmla="*/ 13 w 19"/>
                <a:gd name="T23" fmla="*/ 0 h 279"/>
                <a:gd name="T24" fmla="*/ 12 w 19"/>
                <a:gd name="T25" fmla="*/ 0 h 279"/>
                <a:gd name="T26" fmla="*/ 8 w 19"/>
                <a:gd name="T27" fmla="*/ 0 h 279"/>
                <a:gd name="T28" fmla="*/ 8 w 19"/>
                <a:gd name="T29" fmla="*/ 0 h 279"/>
                <a:gd name="T30" fmla="*/ 5 w 19"/>
                <a:gd name="T31" fmla="*/ 0 h 279"/>
                <a:gd name="T32" fmla="*/ 2 w 19"/>
                <a:gd name="T33" fmla="*/ 2 h 279"/>
                <a:gd name="T34" fmla="*/ 0 w 19"/>
                <a:gd name="T35" fmla="*/ 5 h 279"/>
                <a:gd name="T36" fmla="*/ 0 w 19"/>
                <a:gd name="T37" fmla="*/ 9 h 279"/>
                <a:gd name="T38" fmla="*/ 0 w 19"/>
                <a:gd name="T39" fmla="*/ 271 h 279"/>
                <a:gd name="T40" fmla="*/ 0 w 19"/>
                <a:gd name="T41" fmla="*/ 271 h 279"/>
                <a:gd name="T42" fmla="*/ 0 w 19"/>
                <a:gd name="T43" fmla="*/ 274 h 279"/>
                <a:gd name="T44" fmla="*/ 2 w 19"/>
                <a:gd name="T45" fmla="*/ 278 h 279"/>
                <a:gd name="T46" fmla="*/ 5 w 19"/>
                <a:gd name="T47" fmla="*/ 279 h 279"/>
                <a:gd name="T48" fmla="*/ 8 w 19"/>
                <a:gd name="T49" fmla="*/ 279 h 279"/>
                <a:gd name="T50" fmla="*/ 8 w 19"/>
                <a:gd name="T51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279">
                  <a:moveTo>
                    <a:pt x="8" y="279"/>
                  </a:moveTo>
                  <a:lnTo>
                    <a:pt x="12" y="279"/>
                  </a:lnTo>
                  <a:lnTo>
                    <a:pt x="12" y="279"/>
                  </a:lnTo>
                  <a:lnTo>
                    <a:pt x="13" y="279"/>
                  </a:lnTo>
                  <a:lnTo>
                    <a:pt x="15" y="278"/>
                  </a:lnTo>
                  <a:lnTo>
                    <a:pt x="17" y="276"/>
                  </a:lnTo>
                  <a:lnTo>
                    <a:pt x="19" y="273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4"/>
                  </a:lnTo>
                  <a:lnTo>
                    <a:pt x="15" y="2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274"/>
                  </a:lnTo>
                  <a:lnTo>
                    <a:pt x="2" y="278"/>
                  </a:lnTo>
                  <a:lnTo>
                    <a:pt x="5" y="279"/>
                  </a:lnTo>
                  <a:lnTo>
                    <a:pt x="8" y="279"/>
                  </a:lnTo>
                  <a:lnTo>
                    <a:pt x="8" y="279"/>
                  </a:lnTo>
                  <a:close/>
                </a:path>
              </a:pathLst>
            </a:custGeom>
            <a:gradFill>
              <a:gsLst>
                <a:gs pos="49510">
                  <a:srgbClr val="AEAFB1"/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  <a:gs pos="80000">
                  <a:srgbClr val="868686"/>
                </a:gs>
                <a:gs pos="20000">
                  <a:srgbClr val="333333">
                    <a:lumMod val="50000"/>
                    <a:lumOff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E7B696A6-E068-2AA6-9345-507725A0B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5255" y="1375958"/>
              <a:ext cx="3513355" cy="7582972"/>
            </a:xfrm>
            <a:custGeom>
              <a:avLst/>
              <a:gdLst>
                <a:gd name="T0" fmla="*/ 1359 w 1699"/>
                <a:gd name="T1" fmla="*/ 0 h 3667"/>
                <a:gd name="T2" fmla="*/ 1351 w 1699"/>
                <a:gd name="T3" fmla="*/ 0 h 3667"/>
                <a:gd name="T4" fmla="*/ 1337 w 1699"/>
                <a:gd name="T5" fmla="*/ 5 h 3667"/>
                <a:gd name="T6" fmla="*/ 1327 w 1699"/>
                <a:gd name="T7" fmla="*/ 15 h 3667"/>
                <a:gd name="T8" fmla="*/ 1322 w 1699"/>
                <a:gd name="T9" fmla="*/ 29 h 3667"/>
                <a:gd name="T10" fmla="*/ 1322 w 1699"/>
                <a:gd name="T11" fmla="*/ 37 h 3667"/>
                <a:gd name="T12" fmla="*/ 1321 w 1699"/>
                <a:gd name="T13" fmla="*/ 47 h 3667"/>
                <a:gd name="T14" fmla="*/ 1314 w 1699"/>
                <a:gd name="T15" fmla="*/ 76 h 3667"/>
                <a:gd name="T16" fmla="*/ 1292 w 1699"/>
                <a:gd name="T17" fmla="*/ 108 h 3667"/>
                <a:gd name="T18" fmla="*/ 1260 w 1699"/>
                <a:gd name="T19" fmla="*/ 130 h 3667"/>
                <a:gd name="T20" fmla="*/ 1232 w 1699"/>
                <a:gd name="T21" fmla="*/ 136 h 3667"/>
                <a:gd name="T22" fmla="*/ 478 w 1699"/>
                <a:gd name="T23" fmla="*/ 136 h 3667"/>
                <a:gd name="T24" fmla="*/ 468 w 1699"/>
                <a:gd name="T25" fmla="*/ 136 h 3667"/>
                <a:gd name="T26" fmla="*/ 439 w 1699"/>
                <a:gd name="T27" fmla="*/ 130 h 3667"/>
                <a:gd name="T28" fmla="*/ 407 w 1699"/>
                <a:gd name="T29" fmla="*/ 108 h 3667"/>
                <a:gd name="T30" fmla="*/ 385 w 1699"/>
                <a:gd name="T31" fmla="*/ 76 h 3667"/>
                <a:gd name="T32" fmla="*/ 379 w 1699"/>
                <a:gd name="T33" fmla="*/ 47 h 3667"/>
                <a:gd name="T34" fmla="*/ 379 w 1699"/>
                <a:gd name="T35" fmla="*/ 37 h 3667"/>
                <a:gd name="T36" fmla="*/ 377 w 1699"/>
                <a:gd name="T37" fmla="*/ 29 h 3667"/>
                <a:gd name="T38" fmla="*/ 372 w 1699"/>
                <a:gd name="T39" fmla="*/ 15 h 3667"/>
                <a:gd name="T40" fmla="*/ 362 w 1699"/>
                <a:gd name="T41" fmla="*/ 5 h 3667"/>
                <a:gd name="T42" fmla="*/ 348 w 1699"/>
                <a:gd name="T43" fmla="*/ 0 h 3667"/>
                <a:gd name="T44" fmla="*/ 197 w 1699"/>
                <a:gd name="T45" fmla="*/ 0 h 3667"/>
                <a:gd name="T46" fmla="*/ 177 w 1699"/>
                <a:gd name="T47" fmla="*/ 0 h 3667"/>
                <a:gd name="T48" fmla="*/ 140 w 1699"/>
                <a:gd name="T49" fmla="*/ 9 h 3667"/>
                <a:gd name="T50" fmla="*/ 104 w 1699"/>
                <a:gd name="T51" fmla="*/ 24 h 3667"/>
                <a:gd name="T52" fmla="*/ 73 w 1699"/>
                <a:gd name="T53" fmla="*/ 44 h 3667"/>
                <a:gd name="T54" fmla="*/ 46 w 1699"/>
                <a:gd name="T55" fmla="*/ 71 h 3667"/>
                <a:gd name="T56" fmla="*/ 25 w 1699"/>
                <a:gd name="T57" fmla="*/ 103 h 3667"/>
                <a:gd name="T58" fmla="*/ 10 w 1699"/>
                <a:gd name="T59" fmla="*/ 138 h 3667"/>
                <a:gd name="T60" fmla="*/ 2 w 1699"/>
                <a:gd name="T61" fmla="*/ 177 h 3667"/>
                <a:gd name="T62" fmla="*/ 0 w 1699"/>
                <a:gd name="T63" fmla="*/ 3471 h 3667"/>
                <a:gd name="T64" fmla="*/ 2 w 1699"/>
                <a:gd name="T65" fmla="*/ 3491 h 3667"/>
                <a:gd name="T66" fmla="*/ 10 w 1699"/>
                <a:gd name="T67" fmla="*/ 3530 h 3667"/>
                <a:gd name="T68" fmla="*/ 25 w 1699"/>
                <a:gd name="T69" fmla="*/ 3565 h 3667"/>
                <a:gd name="T70" fmla="*/ 46 w 1699"/>
                <a:gd name="T71" fmla="*/ 3595 h 3667"/>
                <a:gd name="T72" fmla="*/ 73 w 1699"/>
                <a:gd name="T73" fmla="*/ 3622 h 3667"/>
                <a:gd name="T74" fmla="*/ 104 w 1699"/>
                <a:gd name="T75" fmla="*/ 3644 h 3667"/>
                <a:gd name="T76" fmla="*/ 140 w 1699"/>
                <a:gd name="T77" fmla="*/ 3659 h 3667"/>
                <a:gd name="T78" fmla="*/ 177 w 1699"/>
                <a:gd name="T79" fmla="*/ 3666 h 3667"/>
                <a:gd name="T80" fmla="*/ 1502 w 1699"/>
                <a:gd name="T81" fmla="*/ 3667 h 3667"/>
                <a:gd name="T82" fmla="*/ 1523 w 1699"/>
                <a:gd name="T83" fmla="*/ 3666 h 3667"/>
                <a:gd name="T84" fmla="*/ 1561 w 1699"/>
                <a:gd name="T85" fmla="*/ 3659 h 3667"/>
                <a:gd name="T86" fmla="*/ 1597 w 1699"/>
                <a:gd name="T87" fmla="*/ 3644 h 3667"/>
                <a:gd name="T88" fmla="*/ 1627 w 1699"/>
                <a:gd name="T89" fmla="*/ 3622 h 3667"/>
                <a:gd name="T90" fmla="*/ 1654 w 1699"/>
                <a:gd name="T91" fmla="*/ 3595 h 3667"/>
                <a:gd name="T92" fmla="*/ 1676 w 1699"/>
                <a:gd name="T93" fmla="*/ 3565 h 3667"/>
                <a:gd name="T94" fmla="*/ 1691 w 1699"/>
                <a:gd name="T95" fmla="*/ 3530 h 3667"/>
                <a:gd name="T96" fmla="*/ 1697 w 1699"/>
                <a:gd name="T97" fmla="*/ 3491 h 3667"/>
                <a:gd name="T98" fmla="*/ 1699 w 1699"/>
                <a:gd name="T99" fmla="*/ 197 h 3667"/>
                <a:gd name="T100" fmla="*/ 1697 w 1699"/>
                <a:gd name="T101" fmla="*/ 177 h 3667"/>
                <a:gd name="T102" fmla="*/ 1691 w 1699"/>
                <a:gd name="T103" fmla="*/ 138 h 3667"/>
                <a:gd name="T104" fmla="*/ 1676 w 1699"/>
                <a:gd name="T105" fmla="*/ 103 h 3667"/>
                <a:gd name="T106" fmla="*/ 1654 w 1699"/>
                <a:gd name="T107" fmla="*/ 71 h 3667"/>
                <a:gd name="T108" fmla="*/ 1627 w 1699"/>
                <a:gd name="T109" fmla="*/ 44 h 3667"/>
                <a:gd name="T110" fmla="*/ 1597 w 1699"/>
                <a:gd name="T111" fmla="*/ 24 h 3667"/>
                <a:gd name="T112" fmla="*/ 1561 w 1699"/>
                <a:gd name="T113" fmla="*/ 9 h 3667"/>
                <a:gd name="T114" fmla="*/ 1523 w 1699"/>
                <a:gd name="T115" fmla="*/ 0 h 3667"/>
                <a:gd name="T116" fmla="*/ 1502 w 1699"/>
                <a:gd name="T117" fmla="*/ 0 h 3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9" h="3667">
                  <a:moveTo>
                    <a:pt x="1502" y="0"/>
                  </a:moveTo>
                  <a:lnTo>
                    <a:pt x="1359" y="0"/>
                  </a:lnTo>
                  <a:lnTo>
                    <a:pt x="1359" y="0"/>
                  </a:lnTo>
                  <a:lnTo>
                    <a:pt x="1351" y="0"/>
                  </a:lnTo>
                  <a:lnTo>
                    <a:pt x="1344" y="2"/>
                  </a:lnTo>
                  <a:lnTo>
                    <a:pt x="1337" y="5"/>
                  </a:lnTo>
                  <a:lnTo>
                    <a:pt x="1332" y="10"/>
                  </a:lnTo>
                  <a:lnTo>
                    <a:pt x="1327" y="15"/>
                  </a:lnTo>
                  <a:lnTo>
                    <a:pt x="1324" y="22"/>
                  </a:lnTo>
                  <a:lnTo>
                    <a:pt x="1322" y="29"/>
                  </a:lnTo>
                  <a:lnTo>
                    <a:pt x="1322" y="37"/>
                  </a:lnTo>
                  <a:lnTo>
                    <a:pt x="1322" y="37"/>
                  </a:lnTo>
                  <a:lnTo>
                    <a:pt x="1322" y="37"/>
                  </a:lnTo>
                  <a:lnTo>
                    <a:pt x="1321" y="47"/>
                  </a:lnTo>
                  <a:lnTo>
                    <a:pt x="1321" y="57"/>
                  </a:lnTo>
                  <a:lnTo>
                    <a:pt x="1314" y="76"/>
                  </a:lnTo>
                  <a:lnTo>
                    <a:pt x="1306" y="93"/>
                  </a:lnTo>
                  <a:lnTo>
                    <a:pt x="1292" y="108"/>
                  </a:lnTo>
                  <a:lnTo>
                    <a:pt x="1277" y="120"/>
                  </a:lnTo>
                  <a:lnTo>
                    <a:pt x="1260" y="130"/>
                  </a:lnTo>
                  <a:lnTo>
                    <a:pt x="1242" y="135"/>
                  </a:lnTo>
                  <a:lnTo>
                    <a:pt x="1232" y="136"/>
                  </a:lnTo>
                  <a:lnTo>
                    <a:pt x="1221" y="136"/>
                  </a:lnTo>
                  <a:lnTo>
                    <a:pt x="478" y="136"/>
                  </a:lnTo>
                  <a:lnTo>
                    <a:pt x="478" y="136"/>
                  </a:lnTo>
                  <a:lnTo>
                    <a:pt x="468" y="136"/>
                  </a:lnTo>
                  <a:lnTo>
                    <a:pt x="458" y="135"/>
                  </a:lnTo>
                  <a:lnTo>
                    <a:pt x="439" y="130"/>
                  </a:lnTo>
                  <a:lnTo>
                    <a:pt x="422" y="120"/>
                  </a:lnTo>
                  <a:lnTo>
                    <a:pt x="407" y="108"/>
                  </a:lnTo>
                  <a:lnTo>
                    <a:pt x="395" y="93"/>
                  </a:lnTo>
                  <a:lnTo>
                    <a:pt x="385" y="76"/>
                  </a:lnTo>
                  <a:lnTo>
                    <a:pt x="380" y="57"/>
                  </a:lnTo>
                  <a:lnTo>
                    <a:pt x="379" y="47"/>
                  </a:lnTo>
                  <a:lnTo>
                    <a:pt x="379" y="37"/>
                  </a:lnTo>
                  <a:lnTo>
                    <a:pt x="379" y="37"/>
                  </a:lnTo>
                  <a:lnTo>
                    <a:pt x="379" y="37"/>
                  </a:lnTo>
                  <a:lnTo>
                    <a:pt x="377" y="29"/>
                  </a:lnTo>
                  <a:lnTo>
                    <a:pt x="375" y="22"/>
                  </a:lnTo>
                  <a:lnTo>
                    <a:pt x="372" y="15"/>
                  </a:lnTo>
                  <a:lnTo>
                    <a:pt x="367" y="10"/>
                  </a:lnTo>
                  <a:lnTo>
                    <a:pt x="362" y="5"/>
                  </a:lnTo>
                  <a:lnTo>
                    <a:pt x="355" y="2"/>
                  </a:lnTo>
                  <a:lnTo>
                    <a:pt x="348" y="0"/>
                  </a:lnTo>
                  <a:lnTo>
                    <a:pt x="342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77" y="0"/>
                  </a:lnTo>
                  <a:lnTo>
                    <a:pt x="158" y="4"/>
                  </a:lnTo>
                  <a:lnTo>
                    <a:pt x="140" y="9"/>
                  </a:lnTo>
                  <a:lnTo>
                    <a:pt x="121" y="15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3" y="44"/>
                  </a:lnTo>
                  <a:lnTo>
                    <a:pt x="59" y="57"/>
                  </a:lnTo>
                  <a:lnTo>
                    <a:pt x="46" y="71"/>
                  </a:lnTo>
                  <a:lnTo>
                    <a:pt x="34" y="86"/>
                  </a:lnTo>
                  <a:lnTo>
                    <a:pt x="25" y="103"/>
                  </a:lnTo>
                  <a:lnTo>
                    <a:pt x="17" y="120"/>
                  </a:lnTo>
                  <a:lnTo>
                    <a:pt x="10" y="138"/>
                  </a:lnTo>
                  <a:lnTo>
                    <a:pt x="5" y="157"/>
                  </a:lnTo>
                  <a:lnTo>
                    <a:pt x="2" y="177"/>
                  </a:lnTo>
                  <a:lnTo>
                    <a:pt x="0" y="197"/>
                  </a:lnTo>
                  <a:lnTo>
                    <a:pt x="0" y="3471"/>
                  </a:lnTo>
                  <a:lnTo>
                    <a:pt x="0" y="3471"/>
                  </a:lnTo>
                  <a:lnTo>
                    <a:pt x="2" y="3491"/>
                  </a:lnTo>
                  <a:lnTo>
                    <a:pt x="5" y="3511"/>
                  </a:lnTo>
                  <a:lnTo>
                    <a:pt x="10" y="3530"/>
                  </a:lnTo>
                  <a:lnTo>
                    <a:pt x="17" y="3548"/>
                  </a:lnTo>
                  <a:lnTo>
                    <a:pt x="25" y="3565"/>
                  </a:lnTo>
                  <a:lnTo>
                    <a:pt x="34" y="3580"/>
                  </a:lnTo>
                  <a:lnTo>
                    <a:pt x="46" y="3595"/>
                  </a:lnTo>
                  <a:lnTo>
                    <a:pt x="59" y="3610"/>
                  </a:lnTo>
                  <a:lnTo>
                    <a:pt x="73" y="3622"/>
                  </a:lnTo>
                  <a:lnTo>
                    <a:pt x="88" y="3634"/>
                  </a:lnTo>
                  <a:lnTo>
                    <a:pt x="104" y="3644"/>
                  </a:lnTo>
                  <a:lnTo>
                    <a:pt x="121" y="3652"/>
                  </a:lnTo>
                  <a:lnTo>
                    <a:pt x="140" y="3659"/>
                  </a:lnTo>
                  <a:lnTo>
                    <a:pt x="158" y="3664"/>
                  </a:lnTo>
                  <a:lnTo>
                    <a:pt x="177" y="3666"/>
                  </a:lnTo>
                  <a:lnTo>
                    <a:pt x="197" y="3667"/>
                  </a:lnTo>
                  <a:lnTo>
                    <a:pt x="1502" y="3667"/>
                  </a:lnTo>
                  <a:lnTo>
                    <a:pt x="1502" y="3667"/>
                  </a:lnTo>
                  <a:lnTo>
                    <a:pt x="1523" y="3666"/>
                  </a:lnTo>
                  <a:lnTo>
                    <a:pt x="1541" y="3664"/>
                  </a:lnTo>
                  <a:lnTo>
                    <a:pt x="1561" y="3659"/>
                  </a:lnTo>
                  <a:lnTo>
                    <a:pt x="1578" y="3652"/>
                  </a:lnTo>
                  <a:lnTo>
                    <a:pt x="1597" y="3644"/>
                  </a:lnTo>
                  <a:lnTo>
                    <a:pt x="1612" y="3634"/>
                  </a:lnTo>
                  <a:lnTo>
                    <a:pt x="1627" y="3622"/>
                  </a:lnTo>
                  <a:lnTo>
                    <a:pt x="1642" y="3610"/>
                  </a:lnTo>
                  <a:lnTo>
                    <a:pt x="1654" y="3595"/>
                  </a:lnTo>
                  <a:lnTo>
                    <a:pt x="1666" y="3580"/>
                  </a:lnTo>
                  <a:lnTo>
                    <a:pt x="1676" y="3565"/>
                  </a:lnTo>
                  <a:lnTo>
                    <a:pt x="1684" y="3548"/>
                  </a:lnTo>
                  <a:lnTo>
                    <a:pt x="1691" y="3530"/>
                  </a:lnTo>
                  <a:lnTo>
                    <a:pt x="1694" y="3511"/>
                  </a:lnTo>
                  <a:lnTo>
                    <a:pt x="1697" y="3491"/>
                  </a:lnTo>
                  <a:lnTo>
                    <a:pt x="1699" y="3471"/>
                  </a:lnTo>
                  <a:lnTo>
                    <a:pt x="1699" y="197"/>
                  </a:lnTo>
                  <a:lnTo>
                    <a:pt x="1699" y="197"/>
                  </a:lnTo>
                  <a:lnTo>
                    <a:pt x="1697" y="177"/>
                  </a:lnTo>
                  <a:lnTo>
                    <a:pt x="1694" y="157"/>
                  </a:lnTo>
                  <a:lnTo>
                    <a:pt x="1691" y="138"/>
                  </a:lnTo>
                  <a:lnTo>
                    <a:pt x="1684" y="120"/>
                  </a:lnTo>
                  <a:lnTo>
                    <a:pt x="1676" y="103"/>
                  </a:lnTo>
                  <a:lnTo>
                    <a:pt x="1666" y="86"/>
                  </a:lnTo>
                  <a:lnTo>
                    <a:pt x="1654" y="71"/>
                  </a:lnTo>
                  <a:lnTo>
                    <a:pt x="1642" y="57"/>
                  </a:lnTo>
                  <a:lnTo>
                    <a:pt x="1627" y="44"/>
                  </a:lnTo>
                  <a:lnTo>
                    <a:pt x="1612" y="34"/>
                  </a:lnTo>
                  <a:lnTo>
                    <a:pt x="1597" y="24"/>
                  </a:lnTo>
                  <a:lnTo>
                    <a:pt x="1578" y="15"/>
                  </a:lnTo>
                  <a:lnTo>
                    <a:pt x="1561" y="9"/>
                  </a:lnTo>
                  <a:lnTo>
                    <a:pt x="1541" y="4"/>
                  </a:lnTo>
                  <a:lnTo>
                    <a:pt x="1523" y="0"/>
                  </a:lnTo>
                  <a:lnTo>
                    <a:pt x="1502" y="0"/>
                  </a:lnTo>
                  <a:lnTo>
                    <a:pt x="1502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739660" y="560360"/>
            <a:ext cx="2656906" cy="5739861"/>
          </a:xfrm>
          <a:custGeom>
            <a:avLst/>
            <a:gdLst>
              <a:gd name="connsiteX0" fmla="*/ 262092 w 2515790"/>
              <a:gd name="connsiteY0" fmla="*/ 0 h 5429898"/>
              <a:gd name="connsiteX1" fmla="*/ 291707 w 2515790"/>
              <a:gd name="connsiteY1" fmla="*/ 0 h 5429898"/>
              <a:gd name="connsiteX2" fmla="*/ 506416 w 2515790"/>
              <a:gd name="connsiteY2" fmla="*/ 0 h 5429898"/>
              <a:gd name="connsiteX3" fmla="*/ 515300 w 2515790"/>
              <a:gd name="connsiteY3" fmla="*/ 0 h 5429898"/>
              <a:gd name="connsiteX4" fmla="*/ 525666 w 2515790"/>
              <a:gd name="connsiteY4" fmla="*/ 2962 h 5429898"/>
              <a:gd name="connsiteX5" fmla="*/ 536031 w 2515790"/>
              <a:gd name="connsiteY5" fmla="*/ 7404 h 5429898"/>
              <a:gd name="connsiteX6" fmla="*/ 543434 w 2515790"/>
              <a:gd name="connsiteY6" fmla="*/ 14808 h 5429898"/>
              <a:gd name="connsiteX7" fmla="*/ 550838 w 2515790"/>
              <a:gd name="connsiteY7" fmla="*/ 22211 h 5429898"/>
              <a:gd name="connsiteX8" fmla="*/ 555280 w 2515790"/>
              <a:gd name="connsiteY8" fmla="*/ 32577 h 5429898"/>
              <a:gd name="connsiteX9" fmla="*/ 558242 w 2515790"/>
              <a:gd name="connsiteY9" fmla="*/ 42942 h 5429898"/>
              <a:gd name="connsiteX10" fmla="*/ 561203 w 2515790"/>
              <a:gd name="connsiteY10" fmla="*/ 54788 h 5429898"/>
              <a:gd name="connsiteX11" fmla="*/ 561203 w 2515790"/>
              <a:gd name="connsiteY11" fmla="*/ 69595 h 5429898"/>
              <a:gd name="connsiteX12" fmla="*/ 562684 w 2515790"/>
              <a:gd name="connsiteY12" fmla="*/ 84403 h 5429898"/>
              <a:gd name="connsiteX13" fmla="*/ 570088 w 2515790"/>
              <a:gd name="connsiteY13" fmla="*/ 112537 h 5429898"/>
              <a:gd name="connsiteX14" fmla="*/ 584895 w 2515790"/>
              <a:gd name="connsiteY14" fmla="*/ 137710 h 5429898"/>
              <a:gd name="connsiteX15" fmla="*/ 602664 w 2515790"/>
              <a:gd name="connsiteY15" fmla="*/ 159921 h 5429898"/>
              <a:gd name="connsiteX16" fmla="*/ 624876 w 2515790"/>
              <a:gd name="connsiteY16" fmla="*/ 177690 h 5429898"/>
              <a:gd name="connsiteX17" fmla="*/ 650048 w 2515790"/>
              <a:gd name="connsiteY17" fmla="*/ 192497 h 5429898"/>
              <a:gd name="connsiteX18" fmla="*/ 678183 w 2515790"/>
              <a:gd name="connsiteY18" fmla="*/ 199901 h 5429898"/>
              <a:gd name="connsiteX19" fmla="*/ 692990 w 2515790"/>
              <a:gd name="connsiteY19" fmla="*/ 201382 h 5429898"/>
              <a:gd name="connsiteX20" fmla="*/ 707797 w 2515790"/>
              <a:gd name="connsiteY20" fmla="*/ 201382 h 5429898"/>
              <a:gd name="connsiteX21" fmla="*/ 1807993 w 2515790"/>
              <a:gd name="connsiteY21" fmla="*/ 201382 h 5429898"/>
              <a:gd name="connsiteX22" fmla="*/ 1824281 w 2515790"/>
              <a:gd name="connsiteY22" fmla="*/ 201382 h 5429898"/>
              <a:gd name="connsiteX23" fmla="*/ 1839089 w 2515790"/>
              <a:gd name="connsiteY23" fmla="*/ 199901 h 5429898"/>
              <a:gd name="connsiteX24" fmla="*/ 1865742 w 2515790"/>
              <a:gd name="connsiteY24" fmla="*/ 192497 h 5429898"/>
              <a:gd name="connsiteX25" fmla="*/ 1890915 w 2515790"/>
              <a:gd name="connsiteY25" fmla="*/ 177690 h 5429898"/>
              <a:gd name="connsiteX26" fmla="*/ 1913126 w 2515790"/>
              <a:gd name="connsiteY26" fmla="*/ 159921 h 5429898"/>
              <a:gd name="connsiteX27" fmla="*/ 1933856 w 2515790"/>
              <a:gd name="connsiteY27" fmla="*/ 137710 h 5429898"/>
              <a:gd name="connsiteX28" fmla="*/ 1945702 w 2515790"/>
              <a:gd name="connsiteY28" fmla="*/ 112537 h 5429898"/>
              <a:gd name="connsiteX29" fmla="*/ 1956068 w 2515790"/>
              <a:gd name="connsiteY29" fmla="*/ 84403 h 5429898"/>
              <a:gd name="connsiteX30" fmla="*/ 1956068 w 2515790"/>
              <a:gd name="connsiteY30" fmla="*/ 69595 h 5429898"/>
              <a:gd name="connsiteX31" fmla="*/ 1957548 w 2515790"/>
              <a:gd name="connsiteY31" fmla="*/ 54788 h 5429898"/>
              <a:gd name="connsiteX32" fmla="*/ 1957548 w 2515790"/>
              <a:gd name="connsiteY32" fmla="*/ 42942 h 5429898"/>
              <a:gd name="connsiteX33" fmla="*/ 1960510 w 2515790"/>
              <a:gd name="connsiteY33" fmla="*/ 32577 h 5429898"/>
              <a:gd name="connsiteX34" fmla="*/ 1964952 w 2515790"/>
              <a:gd name="connsiteY34" fmla="*/ 22211 h 5429898"/>
              <a:gd name="connsiteX35" fmla="*/ 1972356 w 2515790"/>
              <a:gd name="connsiteY35" fmla="*/ 14808 h 5429898"/>
              <a:gd name="connsiteX36" fmla="*/ 1979760 w 2515790"/>
              <a:gd name="connsiteY36" fmla="*/ 7404 h 5429898"/>
              <a:gd name="connsiteX37" fmla="*/ 1990125 w 2515790"/>
              <a:gd name="connsiteY37" fmla="*/ 2962 h 5429898"/>
              <a:gd name="connsiteX38" fmla="*/ 2000490 w 2515790"/>
              <a:gd name="connsiteY38" fmla="*/ 0 h 5429898"/>
              <a:gd name="connsiteX39" fmla="*/ 2012336 w 2515790"/>
              <a:gd name="connsiteY39" fmla="*/ 0 h 5429898"/>
              <a:gd name="connsiteX40" fmla="*/ 2224083 w 2515790"/>
              <a:gd name="connsiteY40" fmla="*/ 0 h 5429898"/>
              <a:gd name="connsiteX41" fmla="*/ 2255179 w 2515790"/>
              <a:gd name="connsiteY41" fmla="*/ 0 h 5429898"/>
              <a:gd name="connsiteX42" fmla="*/ 2281832 w 2515790"/>
              <a:gd name="connsiteY42" fmla="*/ 5923 h 5429898"/>
              <a:gd name="connsiteX43" fmla="*/ 2311447 w 2515790"/>
              <a:gd name="connsiteY43" fmla="*/ 13327 h 5429898"/>
              <a:gd name="connsiteX44" fmla="*/ 2336620 w 2515790"/>
              <a:gd name="connsiteY44" fmla="*/ 22211 h 5429898"/>
              <a:gd name="connsiteX45" fmla="*/ 2364754 w 2515790"/>
              <a:gd name="connsiteY45" fmla="*/ 35538 h 5429898"/>
              <a:gd name="connsiteX46" fmla="*/ 2386965 w 2515790"/>
              <a:gd name="connsiteY46" fmla="*/ 50346 h 5429898"/>
              <a:gd name="connsiteX47" fmla="*/ 2409176 w 2515790"/>
              <a:gd name="connsiteY47" fmla="*/ 65153 h 5429898"/>
              <a:gd name="connsiteX48" fmla="*/ 2431388 w 2515790"/>
              <a:gd name="connsiteY48" fmla="*/ 84403 h 5429898"/>
              <a:gd name="connsiteX49" fmla="*/ 2449156 w 2515790"/>
              <a:gd name="connsiteY49" fmla="*/ 105133 h 5429898"/>
              <a:gd name="connsiteX50" fmla="*/ 2466925 w 2515790"/>
              <a:gd name="connsiteY50" fmla="*/ 127344 h 5429898"/>
              <a:gd name="connsiteX51" fmla="*/ 2481733 w 2515790"/>
              <a:gd name="connsiteY51" fmla="*/ 152517 h 5429898"/>
              <a:gd name="connsiteX52" fmla="*/ 2493579 w 2515790"/>
              <a:gd name="connsiteY52" fmla="*/ 177690 h 5429898"/>
              <a:gd name="connsiteX53" fmla="*/ 2503944 w 2515790"/>
              <a:gd name="connsiteY53" fmla="*/ 204343 h 5429898"/>
              <a:gd name="connsiteX54" fmla="*/ 2508386 w 2515790"/>
              <a:gd name="connsiteY54" fmla="*/ 232477 h 5429898"/>
              <a:gd name="connsiteX55" fmla="*/ 2512829 w 2515790"/>
              <a:gd name="connsiteY55" fmla="*/ 262092 h 5429898"/>
              <a:gd name="connsiteX56" fmla="*/ 2515790 w 2515790"/>
              <a:gd name="connsiteY56" fmla="*/ 291707 h 5429898"/>
              <a:gd name="connsiteX57" fmla="*/ 2515790 w 2515790"/>
              <a:gd name="connsiteY57" fmla="*/ 5139672 h 5429898"/>
              <a:gd name="connsiteX58" fmla="*/ 2512829 w 2515790"/>
              <a:gd name="connsiteY58" fmla="*/ 5169287 h 5429898"/>
              <a:gd name="connsiteX59" fmla="*/ 2508386 w 2515790"/>
              <a:gd name="connsiteY59" fmla="*/ 5198902 h 5429898"/>
              <a:gd name="connsiteX60" fmla="*/ 2503944 w 2515790"/>
              <a:gd name="connsiteY60" fmla="*/ 5227036 h 5429898"/>
              <a:gd name="connsiteX61" fmla="*/ 2493579 w 2515790"/>
              <a:gd name="connsiteY61" fmla="*/ 5253689 h 5429898"/>
              <a:gd name="connsiteX62" fmla="*/ 2481733 w 2515790"/>
              <a:gd name="connsiteY62" fmla="*/ 5278862 h 5429898"/>
              <a:gd name="connsiteX63" fmla="*/ 2466925 w 2515790"/>
              <a:gd name="connsiteY63" fmla="*/ 5301073 h 5429898"/>
              <a:gd name="connsiteX64" fmla="*/ 2449156 w 2515790"/>
              <a:gd name="connsiteY64" fmla="*/ 5323284 h 5429898"/>
              <a:gd name="connsiteX65" fmla="*/ 2431388 w 2515790"/>
              <a:gd name="connsiteY65" fmla="*/ 5345496 h 5429898"/>
              <a:gd name="connsiteX66" fmla="*/ 2409176 w 2515790"/>
              <a:gd name="connsiteY66" fmla="*/ 5363265 h 5429898"/>
              <a:gd name="connsiteX67" fmla="*/ 2386965 w 2515790"/>
              <a:gd name="connsiteY67" fmla="*/ 5381034 h 5429898"/>
              <a:gd name="connsiteX68" fmla="*/ 2364754 w 2515790"/>
              <a:gd name="connsiteY68" fmla="*/ 5395841 h 5429898"/>
              <a:gd name="connsiteX69" fmla="*/ 2336620 w 2515790"/>
              <a:gd name="connsiteY69" fmla="*/ 5407687 h 5429898"/>
              <a:gd name="connsiteX70" fmla="*/ 2311447 w 2515790"/>
              <a:gd name="connsiteY70" fmla="*/ 5418052 h 5429898"/>
              <a:gd name="connsiteX71" fmla="*/ 2281832 w 2515790"/>
              <a:gd name="connsiteY71" fmla="*/ 5425456 h 5429898"/>
              <a:gd name="connsiteX72" fmla="*/ 2255179 w 2515790"/>
              <a:gd name="connsiteY72" fmla="*/ 5428418 h 5429898"/>
              <a:gd name="connsiteX73" fmla="*/ 2224083 w 2515790"/>
              <a:gd name="connsiteY73" fmla="*/ 5429898 h 5429898"/>
              <a:gd name="connsiteX74" fmla="*/ 291707 w 2515790"/>
              <a:gd name="connsiteY74" fmla="*/ 5429898 h 5429898"/>
              <a:gd name="connsiteX75" fmla="*/ 262092 w 2515790"/>
              <a:gd name="connsiteY75" fmla="*/ 5428418 h 5429898"/>
              <a:gd name="connsiteX76" fmla="*/ 233958 w 2515790"/>
              <a:gd name="connsiteY76" fmla="*/ 5425456 h 5429898"/>
              <a:gd name="connsiteX77" fmla="*/ 207305 w 2515790"/>
              <a:gd name="connsiteY77" fmla="*/ 5418052 h 5429898"/>
              <a:gd name="connsiteX78" fmla="*/ 179171 w 2515790"/>
              <a:gd name="connsiteY78" fmla="*/ 5407687 h 5429898"/>
              <a:gd name="connsiteX79" fmla="*/ 153998 w 2515790"/>
              <a:gd name="connsiteY79" fmla="*/ 5395841 h 5429898"/>
              <a:gd name="connsiteX80" fmla="*/ 130306 w 2515790"/>
              <a:gd name="connsiteY80" fmla="*/ 5381034 h 5429898"/>
              <a:gd name="connsiteX81" fmla="*/ 108095 w 2515790"/>
              <a:gd name="connsiteY81" fmla="*/ 5363265 h 5429898"/>
              <a:gd name="connsiteX82" fmla="*/ 87364 w 2515790"/>
              <a:gd name="connsiteY82" fmla="*/ 5345496 h 5429898"/>
              <a:gd name="connsiteX83" fmla="*/ 68115 w 2515790"/>
              <a:gd name="connsiteY83" fmla="*/ 5323284 h 5429898"/>
              <a:gd name="connsiteX84" fmla="*/ 50346 w 2515790"/>
              <a:gd name="connsiteY84" fmla="*/ 5301073 h 5429898"/>
              <a:gd name="connsiteX85" fmla="*/ 37019 w 2515790"/>
              <a:gd name="connsiteY85" fmla="*/ 5278862 h 5429898"/>
              <a:gd name="connsiteX86" fmla="*/ 25173 w 2515790"/>
              <a:gd name="connsiteY86" fmla="*/ 5253689 h 5429898"/>
              <a:gd name="connsiteX87" fmla="*/ 14808 w 2515790"/>
              <a:gd name="connsiteY87" fmla="*/ 5227036 h 5429898"/>
              <a:gd name="connsiteX88" fmla="*/ 7404 w 2515790"/>
              <a:gd name="connsiteY88" fmla="*/ 5198902 h 5429898"/>
              <a:gd name="connsiteX89" fmla="*/ 2962 w 2515790"/>
              <a:gd name="connsiteY89" fmla="*/ 5169287 h 5429898"/>
              <a:gd name="connsiteX90" fmla="*/ 0 w 2515790"/>
              <a:gd name="connsiteY90" fmla="*/ 5139672 h 5429898"/>
              <a:gd name="connsiteX91" fmla="*/ 0 w 2515790"/>
              <a:gd name="connsiteY91" fmla="*/ 291707 h 5429898"/>
              <a:gd name="connsiteX92" fmla="*/ 2962 w 2515790"/>
              <a:gd name="connsiteY92" fmla="*/ 262092 h 5429898"/>
              <a:gd name="connsiteX93" fmla="*/ 7404 w 2515790"/>
              <a:gd name="connsiteY93" fmla="*/ 232477 h 5429898"/>
              <a:gd name="connsiteX94" fmla="*/ 14808 w 2515790"/>
              <a:gd name="connsiteY94" fmla="*/ 204343 h 5429898"/>
              <a:gd name="connsiteX95" fmla="*/ 25173 w 2515790"/>
              <a:gd name="connsiteY95" fmla="*/ 177690 h 5429898"/>
              <a:gd name="connsiteX96" fmla="*/ 37019 w 2515790"/>
              <a:gd name="connsiteY96" fmla="*/ 152517 h 5429898"/>
              <a:gd name="connsiteX97" fmla="*/ 50346 w 2515790"/>
              <a:gd name="connsiteY97" fmla="*/ 127344 h 5429898"/>
              <a:gd name="connsiteX98" fmla="*/ 68115 w 2515790"/>
              <a:gd name="connsiteY98" fmla="*/ 105133 h 5429898"/>
              <a:gd name="connsiteX99" fmla="*/ 87364 w 2515790"/>
              <a:gd name="connsiteY99" fmla="*/ 84403 h 5429898"/>
              <a:gd name="connsiteX100" fmla="*/ 108095 w 2515790"/>
              <a:gd name="connsiteY100" fmla="*/ 65153 h 5429898"/>
              <a:gd name="connsiteX101" fmla="*/ 130306 w 2515790"/>
              <a:gd name="connsiteY101" fmla="*/ 50346 h 5429898"/>
              <a:gd name="connsiteX102" fmla="*/ 153998 w 2515790"/>
              <a:gd name="connsiteY102" fmla="*/ 35538 h 5429898"/>
              <a:gd name="connsiteX103" fmla="*/ 179171 w 2515790"/>
              <a:gd name="connsiteY103" fmla="*/ 22211 h 5429898"/>
              <a:gd name="connsiteX104" fmla="*/ 207305 w 2515790"/>
              <a:gd name="connsiteY104" fmla="*/ 13327 h 5429898"/>
              <a:gd name="connsiteX105" fmla="*/ 233958 w 2515790"/>
              <a:gd name="connsiteY105" fmla="*/ 5923 h 5429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515790" h="5429898">
                <a:moveTo>
                  <a:pt x="262092" y="0"/>
                </a:moveTo>
                <a:lnTo>
                  <a:pt x="291707" y="0"/>
                </a:lnTo>
                <a:lnTo>
                  <a:pt x="506416" y="0"/>
                </a:lnTo>
                <a:lnTo>
                  <a:pt x="515300" y="0"/>
                </a:lnTo>
                <a:lnTo>
                  <a:pt x="525666" y="2962"/>
                </a:lnTo>
                <a:lnTo>
                  <a:pt x="536031" y="7404"/>
                </a:lnTo>
                <a:lnTo>
                  <a:pt x="543434" y="14808"/>
                </a:lnTo>
                <a:lnTo>
                  <a:pt x="550838" y="22211"/>
                </a:lnTo>
                <a:lnTo>
                  <a:pt x="555280" y="32577"/>
                </a:lnTo>
                <a:lnTo>
                  <a:pt x="558242" y="42942"/>
                </a:lnTo>
                <a:lnTo>
                  <a:pt x="561203" y="54788"/>
                </a:lnTo>
                <a:lnTo>
                  <a:pt x="561203" y="69595"/>
                </a:lnTo>
                <a:lnTo>
                  <a:pt x="562684" y="84403"/>
                </a:lnTo>
                <a:lnTo>
                  <a:pt x="570088" y="112537"/>
                </a:lnTo>
                <a:lnTo>
                  <a:pt x="584895" y="137710"/>
                </a:lnTo>
                <a:lnTo>
                  <a:pt x="602664" y="159921"/>
                </a:lnTo>
                <a:lnTo>
                  <a:pt x="624876" y="177690"/>
                </a:lnTo>
                <a:lnTo>
                  <a:pt x="650048" y="192497"/>
                </a:lnTo>
                <a:lnTo>
                  <a:pt x="678183" y="199901"/>
                </a:lnTo>
                <a:lnTo>
                  <a:pt x="692990" y="201382"/>
                </a:lnTo>
                <a:lnTo>
                  <a:pt x="707797" y="201382"/>
                </a:lnTo>
                <a:lnTo>
                  <a:pt x="1807993" y="201382"/>
                </a:lnTo>
                <a:lnTo>
                  <a:pt x="1824281" y="201382"/>
                </a:lnTo>
                <a:lnTo>
                  <a:pt x="1839089" y="199901"/>
                </a:lnTo>
                <a:lnTo>
                  <a:pt x="1865742" y="192497"/>
                </a:lnTo>
                <a:lnTo>
                  <a:pt x="1890915" y="177690"/>
                </a:lnTo>
                <a:lnTo>
                  <a:pt x="1913126" y="159921"/>
                </a:lnTo>
                <a:lnTo>
                  <a:pt x="1933856" y="137710"/>
                </a:lnTo>
                <a:lnTo>
                  <a:pt x="1945702" y="112537"/>
                </a:lnTo>
                <a:lnTo>
                  <a:pt x="1956068" y="84403"/>
                </a:lnTo>
                <a:lnTo>
                  <a:pt x="1956068" y="69595"/>
                </a:lnTo>
                <a:lnTo>
                  <a:pt x="1957548" y="54788"/>
                </a:lnTo>
                <a:lnTo>
                  <a:pt x="1957548" y="42942"/>
                </a:lnTo>
                <a:lnTo>
                  <a:pt x="1960510" y="32577"/>
                </a:lnTo>
                <a:lnTo>
                  <a:pt x="1964952" y="22211"/>
                </a:lnTo>
                <a:lnTo>
                  <a:pt x="1972356" y="14808"/>
                </a:lnTo>
                <a:lnTo>
                  <a:pt x="1979760" y="7404"/>
                </a:lnTo>
                <a:lnTo>
                  <a:pt x="1990125" y="2962"/>
                </a:lnTo>
                <a:lnTo>
                  <a:pt x="2000490" y="0"/>
                </a:lnTo>
                <a:lnTo>
                  <a:pt x="2012336" y="0"/>
                </a:lnTo>
                <a:lnTo>
                  <a:pt x="2224083" y="0"/>
                </a:lnTo>
                <a:lnTo>
                  <a:pt x="2255179" y="0"/>
                </a:lnTo>
                <a:lnTo>
                  <a:pt x="2281832" y="5923"/>
                </a:lnTo>
                <a:lnTo>
                  <a:pt x="2311447" y="13327"/>
                </a:lnTo>
                <a:lnTo>
                  <a:pt x="2336620" y="22211"/>
                </a:lnTo>
                <a:lnTo>
                  <a:pt x="2364754" y="35538"/>
                </a:lnTo>
                <a:lnTo>
                  <a:pt x="2386965" y="50346"/>
                </a:lnTo>
                <a:lnTo>
                  <a:pt x="2409176" y="65153"/>
                </a:lnTo>
                <a:lnTo>
                  <a:pt x="2431388" y="84403"/>
                </a:lnTo>
                <a:lnTo>
                  <a:pt x="2449156" y="105133"/>
                </a:lnTo>
                <a:lnTo>
                  <a:pt x="2466925" y="127344"/>
                </a:lnTo>
                <a:lnTo>
                  <a:pt x="2481733" y="152517"/>
                </a:lnTo>
                <a:lnTo>
                  <a:pt x="2493579" y="177690"/>
                </a:lnTo>
                <a:lnTo>
                  <a:pt x="2503944" y="204343"/>
                </a:lnTo>
                <a:lnTo>
                  <a:pt x="2508386" y="232477"/>
                </a:lnTo>
                <a:lnTo>
                  <a:pt x="2512829" y="262092"/>
                </a:lnTo>
                <a:lnTo>
                  <a:pt x="2515790" y="291707"/>
                </a:lnTo>
                <a:lnTo>
                  <a:pt x="2515790" y="5139672"/>
                </a:lnTo>
                <a:lnTo>
                  <a:pt x="2512829" y="5169287"/>
                </a:lnTo>
                <a:lnTo>
                  <a:pt x="2508386" y="5198902"/>
                </a:lnTo>
                <a:lnTo>
                  <a:pt x="2503944" y="5227036"/>
                </a:lnTo>
                <a:lnTo>
                  <a:pt x="2493579" y="5253689"/>
                </a:lnTo>
                <a:lnTo>
                  <a:pt x="2481733" y="5278862"/>
                </a:lnTo>
                <a:lnTo>
                  <a:pt x="2466925" y="5301073"/>
                </a:lnTo>
                <a:lnTo>
                  <a:pt x="2449156" y="5323284"/>
                </a:lnTo>
                <a:lnTo>
                  <a:pt x="2431388" y="5345496"/>
                </a:lnTo>
                <a:lnTo>
                  <a:pt x="2409176" y="5363265"/>
                </a:lnTo>
                <a:lnTo>
                  <a:pt x="2386965" y="5381034"/>
                </a:lnTo>
                <a:lnTo>
                  <a:pt x="2364754" y="5395841"/>
                </a:lnTo>
                <a:lnTo>
                  <a:pt x="2336620" y="5407687"/>
                </a:lnTo>
                <a:lnTo>
                  <a:pt x="2311447" y="5418052"/>
                </a:lnTo>
                <a:lnTo>
                  <a:pt x="2281832" y="5425456"/>
                </a:lnTo>
                <a:lnTo>
                  <a:pt x="2255179" y="5428418"/>
                </a:lnTo>
                <a:lnTo>
                  <a:pt x="2224083" y="5429898"/>
                </a:lnTo>
                <a:lnTo>
                  <a:pt x="291707" y="5429898"/>
                </a:lnTo>
                <a:lnTo>
                  <a:pt x="262092" y="5428418"/>
                </a:lnTo>
                <a:lnTo>
                  <a:pt x="233958" y="5425456"/>
                </a:lnTo>
                <a:lnTo>
                  <a:pt x="207305" y="5418052"/>
                </a:lnTo>
                <a:lnTo>
                  <a:pt x="179171" y="5407687"/>
                </a:lnTo>
                <a:lnTo>
                  <a:pt x="153998" y="5395841"/>
                </a:lnTo>
                <a:lnTo>
                  <a:pt x="130306" y="5381034"/>
                </a:lnTo>
                <a:lnTo>
                  <a:pt x="108095" y="5363265"/>
                </a:lnTo>
                <a:lnTo>
                  <a:pt x="87364" y="5345496"/>
                </a:lnTo>
                <a:lnTo>
                  <a:pt x="68115" y="5323284"/>
                </a:lnTo>
                <a:lnTo>
                  <a:pt x="50346" y="5301073"/>
                </a:lnTo>
                <a:lnTo>
                  <a:pt x="37019" y="5278862"/>
                </a:lnTo>
                <a:lnTo>
                  <a:pt x="25173" y="5253689"/>
                </a:lnTo>
                <a:lnTo>
                  <a:pt x="14808" y="5227036"/>
                </a:lnTo>
                <a:lnTo>
                  <a:pt x="7404" y="5198902"/>
                </a:lnTo>
                <a:lnTo>
                  <a:pt x="2962" y="5169287"/>
                </a:lnTo>
                <a:lnTo>
                  <a:pt x="0" y="5139672"/>
                </a:lnTo>
                <a:lnTo>
                  <a:pt x="0" y="291707"/>
                </a:lnTo>
                <a:lnTo>
                  <a:pt x="2962" y="262092"/>
                </a:lnTo>
                <a:lnTo>
                  <a:pt x="7404" y="232477"/>
                </a:lnTo>
                <a:lnTo>
                  <a:pt x="14808" y="204343"/>
                </a:lnTo>
                <a:lnTo>
                  <a:pt x="25173" y="177690"/>
                </a:lnTo>
                <a:lnTo>
                  <a:pt x="37019" y="152517"/>
                </a:lnTo>
                <a:lnTo>
                  <a:pt x="50346" y="127344"/>
                </a:lnTo>
                <a:lnTo>
                  <a:pt x="68115" y="105133"/>
                </a:lnTo>
                <a:lnTo>
                  <a:pt x="87364" y="84403"/>
                </a:lnTo>
                <a:lnTo>
                  <a:pt x="108095" y="65153"/>
                </a:lnTo>
                <a:lnTo>
                  <a:pt x="130306" y="50346"/>
                </a:lnTo>
                <a:lnTo>
                  <a:pt x="153998" y="35538"/>
                </a:lnTo>
                <a:lnTo>
                  <a:pt x="179171" y="22211"/>
                </a:lnTo>
                <a:lnTo>
                  <a:pt x="207305" y="13327"/>
                </a:lnTo>
                <a:lnTo>
                  <a:pt x="233958" y="592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 Make sure to add alt text.</a:t>
            </a:r>
            <a:endParaRPr lang="en-US" dirty="0"/>
          </a:p>
          <a:p>
            <a:endParaRPr lang="en-US" dirty="0"/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45481289-0C5A-36B0-2075-AA760EE17B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8" y="514350"/>
            <a:ext cx="7180851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F3E8FF9-316B-24AA-D20C-4FE1288DA4D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0158" y="1276349"/>
            <a:ext cx="7180848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2243297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uter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DBBD836-FC04-0BB5-E12E-6112884686B2}"/>
              </a:ext>
            </a:extLst>
          </p:cNvPr>
          <p:cNvGrpSpPr/>
          <p:nvPr userDrawn="1"/>
        </p:nvGrpSpPr>
        <p:grpSpPr>
          <a:xfrm>
            <a:off x="5482909" y="1687494"/>
            <a:ext cx="7010400" cy="4046667"/>
            <a:chOff x="2738438" y="30163"/>
            <a:chExt cx="11828463" cy="682783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410508FD-02AA-8CD8-A1AA-5FDAD7F4F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113" y="30163"/>
              <a:ext cx="9663113" cy="6823075"/>
            </a:xfrm>
            <a:custGeom>
              <a:avLst/>
              <a:gdLst>
                <a:gd name="T0" fmla="*/ 201 w 6087"/>
                <a:gd name="T1" fmla="*/ 4298 h 4298"/>
                <a:gd name="T2" fmla="*/ 181 w 6087"/>
                <a:gd name="T3" fmla="*/ 4298 h 4298"/>
                <a:gd name="T4" fmla="*/ 141 w 6087"/>
                <a:gd name="T5" fmla="*/ 4289 h 4298"/>
                <a:gd name="T6" fmla="*/ 106 w 6087"/>
                <a:gd name="T7" fmla="*/ 4274 h 4298"/>
                <a:gd name="T8" fmla="*/ 74 w 6087"/>
                <a:gd name="T9" fmla="*/ 4252 h 4298"/>
                <a:gd name="T10" fmla="*/ 47 w 6087"/>
                <a:gd name="T11" fmla="*/ 4225 h 4298"/>
                <a:gd name="T12" fmla="*/ 25 w 6087"/>
                <a:gd name="T13" fmla="*/ 4193 h 4298"/>
                <a:gd name="T14" fmla="*/ 10 w 6087"/>
                <a:gd name="T15" fmla="*/ 4158 h 4298"/>
                <a:gd name="T16" fmla="*/ 1 w 6087"/>
                <a:gd name="T17" fmla="*/ 4118 h 4298"/>
                <a:gd name="T18" fmla="*/ 0 w 6087"/>
                <a:gd name="T19" fmla="*/ 201 h 4298"/>
                <a:gd name="T20" fmla="*/ 1 w 6087"/>
                <a:gd name="T21" fmla="*/ 181 h 4298"/>
                <a:gd name="T22" fmla="*/ 10 w 6087"/>
                <a:gd name="T23" fmla="*/ 141 h 4298"/>
                <a:gd name="T24" fmla="*/ 25 w 6087"/>
                <a:gd name="T25" fmla="*/ 105 h 4298"/>
                <a:gd name="T26" fmla="*/ 47 w 6087"/>
                <a:gd name="T27" fmla="*/ 74 h 4298"/>
                <a:gd name="T28" fmla="*/ 74 w 6087"/>
                <a:gd name="T29" fmla="*/ 47 h 4298"/>
                <a:gd name="T30" fmla="*/ 106 w 6087"/>
                <a:gd name="T31" fmla="*/ 25 h 4298"/>
                <a:gd name="T32" fmla="*/ 141 w 6087"/>
                <a:gd name="T33" fmla="*/ 10 h 4298"/>
                <a:gd name="T34" fmla="*/ 181 w 6087"/>
                <a:gd name="T35" fmla="*/ 1 h 4298"/>
                <a:gd name="T36" fmla="*/ 5887 w 6087"/>
                <a:gd name="T37" fmla="*/ 0 h 4298"/>
                <a:gd name="T38" fmla="*/ 5907 w 6087"/>
                <a:gd name="T39" fmla="*/ 1 h 4298"/>
                <a:gd name="T40" fmla="*/ 5946 w 6087"/>
                <a:gd name="T41" fmla="*/ 10 h 4298"/>
                <a:gd name="T42" fmla="*/ 5983 w 6087"/>
                <a:gd name="T43" fmla="*/ 25 h 4298"/>
                <a:gd name="T44" fmla="*/ 6015 w 6087"/>
                <a:gd name="T45" fmla="*/ 47 h 4298"/>
                <a:gd name="T46" fmla="*/ 6042 w 6087"/>
                <a:gd name="T47" fmla="*/ 74 h 4298"/>
                <a:gd name="T48" fmla="*/ 6064 w 6087"/>
                <a:gd name="T49" fmla="*/ 105 h 4298"/>
                <a:gd name="T50" fmla="*/ 6079 w 6087"/>
                <a:gd name="T51" fmla="*/ 141 h 4298"/>
                <a:gd name="T52" fmla="*/ 6087 w 6087"/>
                <a:gd name="T53" fmla="*/ 181 h 4298"/>
                <a:gd name="T54" fmla="*/ 6087 w 6087"/>
                <a:gd name="T55" fmla="*/ 4097 h 4298"/>
                <a:gd name="T56" fmla="*/ 6087 w 6087"/>
                <a:gd name="T57" fmla="*/ 4118 h 4298"/>
                <a:gd name="T58" fmla="*/ 6079 w 6087"/>
                <a:gd name="T59" fmla="*/ 4158 h 4298"/>
                <a:gd name="T60" fmla="*/ 6064 w 6087"/>
                <a:gd name="T61" fmla="*/ 4193 h 4298"/>
                <a:gd name="T62" fmla="*/ 6042 w 6087"/>
                <a:gd name="T63" fmla="*/ 4225 h 4298"/>
                <a:gd name="T64" fmla="*/ 6015 w 6087"/>
                <a:gd name="T65" fmla="*/ 4252 h 4298"/>
                <a:gd name="T66" fmla="*/ 5983 w 6087"/>
                <a:gd name="T67" fmla="*/ 4274 h 4298"/>
                <a:gd name="T68" fmla="*/ 5946 w 6087"/>
                <a:gd name="T69" fmla="*/ 4289 h 4298"/>
                <a:gd name="T70" fmla="*/ 5907 w 6087"/>
                <a:gd name="T71" fmla="*/ 4298 h 4298"/>
                <a:gd name="T72" fmla="*/ 5887 w 6087"/>
                <a:gd name="T73" fmla="*/ 4298 h 4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87" h="4298">
                  <a:moveTo>
                    <a:pt x="5887" y="4298"/>
                  </a:moveTo>
                  <a:lnTo>
                    <a:pt x="201" y="4298"/>
                  </a:lnTo>
                  <a:lnTo>
                    <a:pt x="201" y="4298"/>
                  </a:lnTo>
                  <a:lnTo>
                    <a:pt x="181" y="4298"/>
                  </a:lnTo>
                  <a:lnTo>
                    <a:pt x="161" y="4294"/>
                  </a:lnTo>
                  <a:lnTo>
                    <a:pt x="141" y="4289"/>
                  </a:lnTo>
                  <a:lnTo>
                    <a:pt x="122" y="4282"/>
                  </a:lnTo>
                  <a:lnTo>
                    <a:pt x="106" y="4274"/>
                  </a:lnTo>
                  <a:lnTo>
                    <a:pt x="89" y="4264"/>
                  </a:lnTo>
                  <a:lnTo>
                    <a:pt x="74" y="4252"/>
                  </a:lnTo>
                  <a:lnTo>
                    <a:pt x="58" y="4239"/>
                  </a:lnTo>
                  <a:lnTo>
                    <a:pt x="47" y="4225"/>
                  </a:lnTo>
                  <a:lnTo>
                    <a:pt x="35" y="4210"/>
                  </a:lnTo>
                  <a:lnTo>
                    <a:pt x="25" y="4193"/>
                  </a:lnTo>
                  <a:lnTo>
                    <a:pt x="16" y="4177"/>
                  </a:lnTo>
                  <a:lnTo>
                    <a:pt x="10" y="4158"/>
                  </a:lnTo>
                  <a:lnTo>
                    <a:pt x="5" y="4138"/>
                  </a:lnTo>
                  <a:lnTo>
                    <a:pt x="1" y="4118"/>
                  </a:lnTo>
                  <a:lnTo>
                    <a:pt x="0" y="4097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1" y="181"/>
                  </a:lnTo>
                  <a:lnTo>
                    <a:pt x="5" y="161"/>
                  </a:lnTo>
                  <a:lnTo>
                    <a:pt x="10" y="141"/>
                  </a:lnTo>
                  <a:lnTo>
                    <a:pt x="16" y="122"/>
                  </a:lnTo>
                  <a:lnTo>
                    <a:pt x="25" y="105"/>
                  </a:lnTo>
                  <a:lnTo>
                    <a:pt x="35" y="89"/>
                  </a:lnTo>
                  <a:lnTo>
                    <a:pt x="47" y="74"/>
                  </a:lnTo>
                  <a:lnTo>
                    <a:pt x="58" y="58"/>
                  </a:lnTo>
                  <a:lnTo>
                    <a:pt x="74" y="47"/>
                  </a:lnTo>
                  <a:lnTo>
                    <a:pt x="89" y="35"/>
                  </a:lnTo>
                  <a:lnTo>
                    <a:pt x="106" y="25"/>
                  </a:lnTo>
                  <a:lnTo>
                    <a:pt x="122" y="16"/>
                  </a:lnTo>
                  <a:lnTo>
                    <a:pt x="141" y="10"/>
                  </a:lnTo>
                  <a:lnTo>
                    <a:pt x="161" y="5"/>
                  </a:lnTo>
                  <a:lnTo>
                    <a:pt x="181" y="1"/>
                  </a:lnTo>
                  <a:lnTo>
                    <a:pt x="201" y="0"/>
                  </a:lnTo>
                  <a:lnTo>
                    <a:pt x="5887" y="0"/>
                  </a:lnTo>
                  <a:lnTo>
                    <a:pt x="5887" y="0"/>
                  </a:lnTo>
                  <a:lnTo>
                    <a:pt x="5907" y="1"/>
                  </a:lnTo>
                  <a:lnTo>
                    <a:pt x="5927" y="5"/>
                  </a:lnTo>
                  <a:lnTo>
                    <a:pt x="5946" y="10"/>
                  </a:lnTo>
                  <a:lnTo>
                    <a:pt x="5964" y="16"/>
                  </a:lnTo>
                  <a:lnTo>
                    <a:pt x="5983" y="25"/>
                  </a:lnTo>
                  <a:lnTo>
                    <a:pt x="6000" y="35"/>
                  </a:lnTo>
                  <a:lnTo>
                    <a:pt x="6015" y="47"/>
                  </a:lnTo>
                  <a:lnTo>
                    <a:pt x="6028" y="58"/>
                  </a:lnTo>
                  <a:lnTo>
                    <a:pt x="6042" y="74"/>
                  </a:lnTo>
                  <a:lnTo>
                    <a:pt x="6054" y="89"/>
                  </a:lnTo>
                  <a:lnTo>
                    <a:pt x="6064" y="105"/>
                  </a:lnTo>
                  <a:lnTo>
                    <a:pt x="6072" y="122"/>
                  </a:lnTo>
                  <a:lnTo>
                    <a:pt x="6079" y="141"/>
                  </a:lnTo>
                  <a:lnTo>
                    <a:pt x="6084" y="161"/>
                  </a:lnTo>
                  <a:lnTo>
                    <a:pt x="6087" y="181"/>
                  </a:lnTo>
                  <a:lnTo>
                    <a:pt x="6087" y="201"/>
                  </a:lnTo>
                  <a:lnTo>
                    <a:pt x="6087" y="4097"/>
                  </a:lnTo>
                  <a:lnTo>
                    <a:pt x="6087" y="4097"/>
                  </a:lnTo>
                  <a:lnTo>
                    <a:pt x="6087" y="4118"/>
                  </a:lnTo>
                  <a:lnTo>
                    <a:pt x="6084" y="4138"/>
                  </a:lnTo>
                  <a:lnTo>
                    <a:pt x="6079" y="4158"/>
                  </a:lnTo>
                  <a:lnTo>
                    <a:pt x="6072" y="4177"/>
                  </a:lnTo>
                  <a:lnTo>
                    <a:pt x="6064" y="4193"/>
                  </a:lnTo>
                  <a:lnTo>
                    <a:pt x="6054" y="4210"/>
                  </a:lnTo>
                  <a:lnTo>
                    <a:pt x="6042" y="4225"/>
                  </a:lnTo>
                  <a:lnTo>
                    <a:pt x="6028" y="4239"/>
                  </a:lnTo>
                  <a:lnTo>
                    <a:pt x="6015" y="4252"/>
                  </a:lnTo>
                  <a:lnTo>
                    <a:pt x="6000" y="4264"/>
                  </a:lnTo>
                  <a:lnTo>
                    <a:pt x="5983" y="4274"/>
                  </a:lnTo>
                  <a:lnTo>
                    <a:pt x="5964" y="4282"/>
                  </a:lnTo>
                  <a:lnTo>
                    <a:pt x="5946" y="4289"/>
                  </a:lnTo>
                  <a:lnTo>
                    <a:pt x="5927" y="4294"/>
                  </a:lnTo>
                  <a:lnTo>
                    <a:pt x="5907" y="4298"/>
                  </a:lnTo>
                  <a:lnTo>
                    <a:pt x="5887" y="4298"/>
                  </a:lnTo>
                  <a:lnTo>
                    <a:pt x="5887" y="429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0B2B4"/>
                </a:gs>
                <a:gs pos="100000">
                  <a:srgbClr val="DFE0E1"/>
                </a:gs>
              </a:gsLst>
              <a:lin ang="0" scaled="1"/>
              <a:tileRect/>
            </a:gradFill>
            <a:ln>
              <a:noFill/>
            </a:ln>
            <a:effectLst>
              <a:innerShdw blurRad="63500">
                <a:prstClr val="black">
                  <a:alpha val="4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CF1F2018-1BBD-6893-80FF-44892290F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563" y="74613"/>
              <a:ext cx="9574213" cy="6735763"/>
            </a:xfrm>
            <a:custGeom>
              <a:avLst/>
              <a:gdLst>
                <a:gd name="T0" fmla="*/ 173 w 6031"/>
                <a:gd name="T1" fmla="*/ 0 h 4243"/>
                <a:gd name="T2" fmla="*/ 155 w 6031"/>
                <a:gd name="T3" fmla="*/ 2 h 4243"/>
                <a:gd name="T4" fmla="*/ 121 w 6031"/>
                <a:gd name="T5" fmla="*/ 9 h 4243"/>
                <a:gd name="T6" fmla="*/ 91 w 6031"/>
                <a:gd name="T7" fmla="*/ 22 h 4243"/>
                <a:gd name="T8" fmla="*/ 64 w 6031"/>
                <a:gd name="T9" fmla="*/ 40 h 4243"/>
                <a:gd name="T10" fmla="*/ 41 w 6031"/>
                <a:gd name="T11" fmla="*/ 64 h 4243"/>
                <a:gd name="T12" fmla="*/ 22 w 6031"/>
                <a:gd name="T13" fmla="*/ 91 h 4243"/>
                <a:gd name="T14" fmla="*/ 9 w 6031"/>
                <a:gd name="T15" fmla="*/ 121 h 4243"/>
                <a:gd name="T16" fmla="*/ 2 w 6031"/>
                <a:gd name="T17" fmla="*/ 157 h 4243"/>
                <a:gd name="T18" fmla="*/ 0 w 6031"/>
                <a:gd name="T19" fmla="*/ 4069 h 4243"/>
                <a:gd name="T20" fmla="*/ 2 w 6031"/>
                <a:gd name="T21" fmla="*/ 4086 h 4243"/>
                <a:gd name="T22" fmla="*/ 9 w 6031"/>
                <a:gd name="T23" fmla="*/ 4120 h 4243"/>
                <a:gd name="T24" fmla="*/ 22 w 6031"/>
                <a:gd name="T25" fmla="*/ 4152 h 4243"/>
                <a:gd name="T26" fmla="*/ 41 w 6031"/>
                <a:gd name="T27" fmla="*/ 4179 h 4243"/>
                <a:gd name="T28" fmla="*/ 64 w 6031"/>
                <a:gd name="T29" fmla="*/ 4202 h 4243"/>
                <a:gd name="T30" fmla="*/ 91 w 6031"/>
                <a:gd name="T31" fmla="*/ 4221 h 4243"/>
                <a:gd name="T32" fmla="*/ 121 w 6031"/>
                <a:gd name="T33" fmla="*/ 4234 h 4243"/>
                <a:gd name="T34" fmla="*/ 155 w 6031"/>
                <a:gd name="T35" fmla="*/ 4241 h 4243"/>
                <a:gd name="T36" fmla="*/ 5859 w 6031"/>
                <a:gd name="T37" fmla="*/ 4243 h 4243"/>
                <a:gd name="T38" fmla="*/ 5876 w 6031"/>
                <a:gd name="T39" fmla="*/ 4241 h 4243"/>
                <a:gd name="T40" fmla="*/ 5910 w 6031"/>
                <a:gd name="T41" fmla="*/ 4234 h 4243"/>
                <a:gd name="T42" fmla="*/ 5941 w 6031"/>
                <a:gd name="T43" fmla="*/ 4221 h 4243"/>
                <a:gd name="T44" fmla="*/ 5968 w 6031"/>
                <a:gd name="T45" fmla="*/ 4202 h 4243"/>
                <a:gd name="T46" fmla="*/ 5992 w 6031"/>
                <a:gd name="T47" fmla="*/ 4179 h 4243"/>
                <a:gd name="T48" fmla="*/ 6010 w 6031"/>
                <a:gd name="T49" fmla="*/ 4152 h 4243"/>
                <a:gd name="T50" fmla="*/ 6024 w 6031"/>
                <a:gd name="T51" fmla="*/ 4120 h 4243"/>
                <a:gd name="T52" fmla="*/ 6031 w 6031"/>
                <a:gd name="T53" fmla="*/ 4086 h 4243"/>
                <a:gd name="T54" fmla="*/ 6031 w 6031"/>
                <a:gd name="T55" fmla="*/ 173 h 4243"/>
                <a:gd name="T56" fmla="*/ 6031 w 6031"/>
                <a:gd name="T57" fmla="*/ 157 h 4243"/>
                <a:gd name="T58" fmla="*/ 6024 w 6031"/>
                <a:gd name="T59" fmla="*/ 121 h 4243"/>
                <a:gd name="T60" fmla="*/ 6010 w 6031"/>
                <a:gd name="T61" fmla="*/ 91 h 4243"/>
                <a:gd name="T62" fmla="*/ 5992 w 6031"/>
                <a:gd name="T63" fmla="*/ 64 h 4243"/>
                <a:gd name="T64" fmla="*/ 5968 w 6031"/>
                <a:gd name="T65" fmla="*/ 40 h 4243"/>
                <a:gd name="T66" fmla="*/ 5941 w 6031"/>
                <a:gd name="T67" fmla="*/ 22 h 4243"/>
                <a:gd name="T68" fmla="*/ 5910 w 6031"/>
                <a:gd name="T69" fmla="*/ 9 h 4243"/>
                <a:gd name="T70" fmla="*/ 5876 w 6031"/>
                <a:gd name="T71" fmla="*/ 2 h 4243"/>
                <a:gd name="T72" fmla="*/ 5859 w 6031"/>
                <a:gd name="T73" fmla="*/ 0 h 4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31" h="4243">
                  <a:moveTo>
                    <a:pt x="5859" y="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55" y="2"/>
                  </a:lnTo>
                  <a:lnTo>
                    <a:pt x="138" y="3"/>
                  </a:lnTo>
                  <a:lnTo>
                    <a:pt x="121" y="9"/>
                  </a:lnTo>
                  <a:lnTo>
                    <a:pt x="106" y="14"/>
                  </a:lnTo>
                  <a:lnTo>
                    <a:pt x="91" y="22"/>
                  </a:lnTo>
                  <a:lnTo>
                    <a:pt x="78" y="30"/>
                  </a:lnTo>
                  <a:lnTo>
                    <a:pt x="64" y="40"/>
                  </a:lnTo>
                  <a:lnTo>
                    <a:pt x="51" y="51"/>
                  </a:lnTo>
                  <a:lnTo>
                    <a:pt x="41" y="64"/>
                  </a:lnTo>
                  <a:lnTo>
                    <a:pt x="30" y="77"/>
                  </a:lnTo>
                  <a:lnTo>
                    <a:pt x="22" y="91"/>
                  </a:lnTo>
                  <a:lnTo>
                    <a:pt x="14" y="106"/>
                  </a:lnTo>
                  <a:lnTo>
                    <a:pt x="9" y="121"/>
                  </a:lnTo>
                  <a:lnTo>
                    <a:pt x="3" y="138"/>
                  </a:lnTo>
                  <a:lnTo>
                    <a:pt x="2" y="157"/>
                  </a:lnTo>
                  <a:lnTo>
                    <a:pt x="0" y="173"/>
                  </a:lnTo>
                  <a:lnTo>
                    <a:pt x="0" y="4069"/>
                  </a:lnTo>
                  <a:lnTo>
                    <a:pt x="0" y="4069"/>
                  </a:lnTo>
                  <a:lnTo>
                    <a:pt x="2" y="4086"/>
                  </a:lnTo>
                  <a:lnTo>
                    <a:pt x="3" y="4105"/>
                  </a:lnTo>
                  <a:lnTo>
                    <a:pt x="9" y="4120"/>
                  </a:lnTo>
                  <a:lnTo>
                    <a:pt x="14" y="4137"/>
                  </a:lnTo>
                  <a:lnTo>
                    <a:pt x="22" y="4152"/>
                  </a:lnTo>
                  <a:lnTo>
                    <a:pt x="30" y="4165"/>
                  </a:lnTo>
                  <a:lnTo>
                    <a:pt x="41" y="4179"/>
                  </a:lnTo>
                  <a:lnTo>
                    <a:pt x="51" y="4192"/>
                  </a:lnTo>
                  <a:lnTo>
                    <a:pt x="64" y="4202"/>
                  </a:lnTo>
                  <a:lnTo>
                    <a:pt x="78" y="4212"/>
                  </a:lnTo>
                  <a:lnTo>
                    <a:pt x="91" y="4221"/>
                  </a:lnTo>
                  <a:lnTo>
                    <a:pt x="106" y="4229"/>
                  </a:lnTo>
                  <a:lnTo>
                    <a:pt x="121" y="4234"/>
                  </a:lnTo>
                  <a:lnTo>
                    <a:pt x="138" y="4239"/>
                  </a:lnTo>
                  <a:lnTo>
                    <a:pt x="155" y="4241"/>
                  </a:lnTo>
                  <a:lnTo>
                    <a:pt x="173" y="4243"/>
                  </a:lnTo>
                  <a:lnTo>
                    <a:pt x="5859" y="4243"/>
                  </a:lnTo>
                  <a:lnTo>
                    <a:pt x="5859" y="4243"/>
                  </a:lnTo>
                  <a:lnTo>
                    <a:pt x="5876" y="4241"/>
                  </a:lnTo>
                  <a:lnTo>
                    <a:pt x="5893" y="4239"/>
                  </a:lnTo>
                  <a:lnTo>
                    <a:pt x="5910" y="4234"/>
                  </a:lnTo>
                  <a:lnTo>
                    <a:pt x="5926" y="4229"/>
                  </a:lnTo>
                  <a:lnTo>
                    <a:pt x="5941" y="4221"/>
                  </a:lnTo>
                  <a:lnTo>
                    <a:pt x="5955" y="4212"/>
                  </a:lnTo>
                  <a:lnTo>
                    <a:pt x="5968" y="4202"/>
                  </a:lnTo>
                  <a:lnTo>
                    <a:pt x="5980" y="4192"/>
                  </a:lnTo>
                  <a:lnTo>
                    <a:pt x="5992" y="4179"/>
                  </a:lnTo>
                  <a:lnTo>
                    <a:pt x="6002" y="4165"/>
                  </a:lnTo>
                  <a:lnTo>
                    <a:pt x="6010" y="4152"/>
                  </a:lnTo>
                  <a:lnTo>
                    <a:pt x="6017" y="4137"/>
                  </a:lnTo>
                  <a:lnTo>
                    <a:pt x="6024" y="4120"/>
                  </a:lnTo>
                  <a:lnTo>
                    <a:pt x="6027" y="4105"/>
                  </a:lnTo>
                  <a:lnTo>
                    <a:pt x="6031" y="4086"/>
                  </a:lnTo>
                  <a:lnTo>
                    <a:pt x="6031" y="4069"/>
                  </a:lnTo>
                  <a:lnTo>
                    <a:pt x="6031" y="173"/>
                  </a:lnTo>
                  <a:lnTo>
                    <a:pt x="6031" y="173"/>
                  </a:lnTo>
                  <a:lnTo>
                    <a:pt x="6031" y="157"/>
                  </a:lnTo>
                  <a:lnTo>
                    <a:pt x="6027" y="138"/>
                  </a:lnTo>
                  <a:lnTo>
                    <a:pt x="6024" y="121"/>
                  </a:lnTo>
                  <a:lnTo>
                    <a:pt x="6017" y="106"/>
                  </a:lnTo>
                  <a:lnTo>
                    <a:pt x="6010" y="91"/>
                  </a:lnTo>
                  <a:lnTo>
                    <a:pt x="6002" y="77"/>
                  </a:lnTo>
                  <a:lnTo>
                    <a:pt x="5992" y="64"/>
                  </a:lnTo>
                  <a:lnTo>
                    <a:pt x="5980" y="51"/>
                  </a:lnTo>
                  <a:lnTo>
                    <a:pt x="5968" y="40"/>
                  </a:lnTo>
                  <a:lnTo>
                    <a:pt x="5955" y="30"/>
                  </a:lnTo>
                  <a:lnTo>
                    <a:pt x="5941" y="22"/>
                  </a:lnTo>
                  <a:lnTo>
                    <a:pt x="5926" y="14"/>
                  </a:lnTo>
                  <a:lnTo>
                    <a:pt x="5910" y="9"/>
                  </a:lnTo>
                  <a:lnTo>
                    <a:pt x="5893" y="3"/>
                  </a:lnTo>
                  <a:lnTo>
                    <a:pt x="5876" y="2"/>
                  </a:lnTo>
                  <a:lnTo>
                    <a:pt x="5859" y="0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>
              <a:outerShdw blurRad="25400" algn="ctr" rotWithShape="0">
                <a:prstClr val="black">
                  <a:alpha val="61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4CD0B61B-AE30-881B-EA75-E543B2DCF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2550" y="6342063"/>
              <a:ext cx="9520238" cy="441325"/>
            </a:xfrm>
            <a:custGeom>
              <a:avLst/>
              <a:gdLst>
                <a:gd name="T0" fmla="*/ 156 w 5997"/>
                <a:gd name="T1" fmla="*/ 278 h 278"/>
                <a:gd name="T2" fmla="*/ 5842 w 5997"/>
                <a:gd name="T3" fmla="*/ 278 h 278"/>
                <a:gd name="T4" fmla="*/ 5842 w 5997"/>
                <a:gd name="T5" fmla="*/ 278 h 278"/>
                <a:gd name="T6" fmla="*/ 5857 w 5997"/>
                <a:gd name="T7" fmla="*/ 276 h 278"/>
                <a:gd name="T8" fmla="*/ 5872 w 5997"/>
                <a:gd name="T9" fmla="*/ 275 h 278"/>
                <a:gd name="T10" fmla="*/ 5887 w 5997"/>
                <a:gd name="T11" fmla="*/ 269 h 278"/>
                <a:gd name="T12" fmla="*/ 5903 w 5997"/>
                <a:gd name="T13" fmla="*/ 264 h 278"/>
                <a:gd name="T14" fmla="*/ 5916 w 5997"/>
                <a:gd name="T15" fmla="*/ 258 h 278"/>
                <a:gd name="T16" fmla="*/ 5928 w 5997"/>
                <a:gd name="T17" fmla="*/ 251 h 278"/>
                <a:gd name="T18" fmla="*/ 5941 w 5997"/>
                <a:gd name="T19" fmla="*/ 241 h 278"/>
                <a:gd name="T20" fmla="*/ 5951 w 5997"/>
                <a:gd name="T21" fmla="*/ 231 h 278"/>
                <a:gd name="T22" fmla="*/ 5962 w 5997"/>
                <a:gd name="T23" fmla="*/ 221 h 278"/>
                <a:gd name="T24" fmla="*/ 5970 w 5997"/>
                <a:gd name="T25" fmla="*/ 209 h 278"/>
                <a:gd name="T26" fmla="*/ 5978 w 5997"/>
                <a:gd name="T27" fmla="*/ 195 h 278"/>
                <a:gd name="T28" fmla="*/ 5985 w 5997"/>
                <a:gd name="T29" fmla="*/ 182 h 278"/>
                <a:gd name="T30" fmla="*/ 5990 w 5997"/>
                <a:gd name="T31" fmla="*/ 167 h 278"/>
                <a:gd name="T32" fmla="*/ 5993 w 5997"/>
                <a:gd name="T33" fmla="*/ 153 h 278"/>
                <a:gd name="T34" fmla="*/ 5997 w 5997"/>
                <a:gd name="T35" fmla="*/ 137 h 278"/>
                <a:gd name="T36" fmla="*/ 5997 w 5997"/>
                <a:gd name="T37" fmla="*/ 121 h 278"/>
                <a:gd name="T38" fmla="*/ 5997 w 5997"/>
                <a:gd name="T39" fmla="*/ 0 h 278"/>
                <a:gd name="T40" fmla="*/ 0 w 5997"/>
                <a:gd name="T41" fmla="*/ 0 h 278"/>
                <a:gd name="T42" fmla="*/ 0 w 5997"/>
                <a:gd name="T43" fmla="*/ 121 h 278"/>
                <a:gd name="T44" fmla="*/ 0 w 5997"/>
                <a:gd name="T45" fmla="*/ 121 h 278"/>
                <a:gd name="T46" fmla="*/ 2 w 5997"/>
                <a:gd name="T47" fmla="*/ 137 h 278"/>
                <a:gd name="T48" fmla="*/ 3 w 5997"/>
                <a:gd name="T49" fmla="*/ 153 h 278"/>
                <a:gd name="T50" fmla="*/ 8 w 5997"/>
                <a:gd name="T51" fmla="*/ 167 h 278"/>
                <a:gd name="T52" fmla="*/ 13 w 5997"/>
                <a:gd name="T53" fmla="*/ 182 h 278"/>
                <a:gd name="T54" fmla="*/ 20 w 5997"/>
                <a:gd name="T55" fmla="*/ 195 h 278"/>
                <a:gd name="T56" fmla="*/ 27 w 5997"/>
                <a:gd name="T57" fmla="*/ 209 h 278"/>
                <a:gd name="T58" fmla="*/ 37 w 5997"/>
                <a:gd name="T59" fmla="*/ 221 h 278"/>
                <a:gd name="T60" fmla="*/ 47 w 5997"/>
                <a:gd name="T61" fmla="*/ 231 h 278"/>
                <a:gd name="T62" fmla="*/ 57 w 5997"/>
                <a:gd name="T63" fmla="*/ 241 h 278"/>
                <a:gd name="T64" fmla="*/ 69 w 5997"/>
                <a:gd name="T65" fmla="*/ 251 h 278"/>
                <a:gd name="T66" fmla="*/ 82 w 5997"/>
                <a:gd name="T67" fmla="*/ 258 h 278"/>
                <a:gd name="T68" fmla="*/ 96 w 5997"/>
                <a:gd name="T69" fmla="*/ 264 h 278"/>
                <a:gd name="T70" fmla="*/ 109 w 5997"/>
                <a:gd name="T71" fmla="*/ 269 h 278"/>
                <a:gd name="T72" fmla="*/ 124 w 5997"/>
                <a:gd name="T73" fmla="*/ 275 h 278"/>
                <a:gd name="T74" fmla="*/ 141 w 5997"/>
                <a:gd name="T75" fmla="*/ 276 h 278"/>
                <a:gd name="T76" fmla="*/ 156 w 5997"/>
                <a:gd name="T77" fmla="*/ 278 h 278"/>
                <a:gd name="T78" fmla="*/ 156 w 5997"/>
                <a:gd name="T7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97" h="278">
                  <a:moveTo>
                    <a:pt x="156" y="278"/>
                  </a:moveTo>
                  <a:lnTo>
                    <a:pt x="5842" y="278"/>
                  </a:lnTo>
                  <a:lnTo>
                    <a:pt x="5842" y="278"/>
                  </a:lnTo>
                  <a:lnTo>
                    <a:pt x="5857" y="276"/>
                  </a:lnTo>
                  <a:lnTo>
                    <a:pt x="5872" y="275"/>
                  </a:lnTo>
                  <a:lnTo>
                    <a:pt x="5887" y="269"/>
                  </a:lnTo>
                  <a:lnTo>
                    <a:pt x="5903" y="264"/>
                  </a:lnTo>
                  <a:lnTo>
                    <a:pt x="5916" y="258"/>
                  </a:lnTo>
                  <a:lnTo>
                    <a:pt x="5928" y="251"/>
                  </a:lnTo>
                  <a:lnTo>
                    <a:pt x="5941" y="241"/>
                  </a:lnTo>
                  <a:lnTo>
                    <a:pt x="5951" y="231"/>
                  </a:lnTo>
                  <a:lnTo>
                    <a:pt x="5962" y="221"/>
                  </a:lnTo>
                  <a:lnTo>
                    <a:pt x="5970" y="209"/>
                  </a:lnTo>
                  <a:lnTo>
                    <a:pt x="5978" y="195"/>
                  </a:lnTo>
                  <a:lnTo>
                    <a:pt x="5985" y="182"/>
                  </a:lnTo>
                  <a:lnTo>
                    <a:pt x="5990" y="167"/>
                  </a:lnTo>
                  <a:lnTo>
                    <a:pt x="5993" y="153"/>
                  </a:lnTo>
                  <a:lnTo>
                    <a:pt x="5997" y="137"/>
                  </a:lnTo>
                  <a:lnTo>
                    <a:pt x="5997" y="121"/>
                  </a:lnTo>
                  <a:lnTo>
                    <a:pt x="5997" y="0"/>
                  </a:lnTo>
                  <a:lnTo>
                    <a:pt x="0" y="0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2" y="137"/>
                  </a:lnTo>
                  <a:lnTo>
                    <a:pt x="3" y="153"/>
                  </a:lnTo>
                  <a:lnTo>
                    <a:pt x="8" y="167"/>
                  </a:lnTo>
                  <a:lnTo>
                    <a:pt x="13" y="182"/>
                  </a:lnTo>
                  <a:lnTo>
                    <a:pt x="20" y="195"/>
                  </a:lnTo>
                  <a:lnTo>
                    <a:pt x="27" y="209"/>
                  </a:lnTo>
                  <a:lnTo>
                    <a:pt x="37" y="221"/>
                  </a:lnTo>
                  <a:lnTo>
                    <a:pt x="47" y="231"/>
                  </a:lnTo>
                  <a:lnTo>
                    <a:pt x="57" y="241"/>
                  </a:lnTo>
                  <a:lnTo>
                    <a:pt x="69" y="251"/>
                  </a:lnTo>
                  <a:lnTo>
                    <a:pt x="82" y="258"/>
                  </a:lnTo>
                  <a:lnTo>
                    <a:pt x="96" y="264"/>
                  </a:lnTo>
                  <a:lnTo>
                    <a:pt x="109" y="269"/>
                  </a:lnTo>
                  <a:lnTo>
                    <a:pt x="124" y="275"/>
                  </a:lnTo>
                  <a:lnTo>
                    <a:pt x="141" y="276"/>
                  </a:lnTo>
                  <a:lnTo>
                    <a:pt x="156" y="278"/>
                  </a:lnTo>
                  <a:lnTo>
                    <a:pt x="156" y="278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A82FC745-97F6-55D8-A444-7481ED438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288" y="533400"/>
              <a:ext cx="8897938" cy="5565775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F6FB8253-4D63-4B28-8B0A-18258CE2D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6618288"/>
              <a:ext cx="11828463" cy="239713"/>
            </a:xfrm>
            <a:custGeom>
              <a:avLst/>
              <a:gdLst>
                <a:gd name="T0" fmla="*/ 7451 w 7451"/>
                <a:gd name="T1" fmla="*/ 0 h 151"/>
                <a:gd name="T2" fmla="*/ 4441 w 7451"/>
                <a:gd name="T3" fmla="*/ 1 h 151"/>
                <a:gd name="T4" fmla="*/ 4381 w 7451"/>
                <a:gd name="T5" fmla="*/ 35 h 151"/>
                <a:gd name="T6" fmla="*/ 3097 w 7451"/>
                <a:gd name="T7" fmla="*/ 35 h 151"/>
                <a:gd name="T8" fmla="*/ 3020 w 7451"/>
                <a:gd name="T9" fmla="*/ 1 h 151"/>
                <a:gd name="T10" fmla="*/ 0 w 7451"/>
                <a:gd name="T11" fmla="*/ 0 h 151"/>
                <a:gd name="T12" fmla="*/ 0 w 7451"/>
                <a:gd name="T13" fmla="*/ 35 h 151"/>
                <a:gd name="T14" fmla="*/ 0 w 7451"/>
                <a:gd name="T15" fmla="*/ 35 h 151"/>
                <a:gd name="T16" fmla="*/ 61 w 7451"/>
                <a:gd name="T17" fmla="*/ 53 h 151"/>
                <a:gd name="T18" fmla="*/ 98 w 7451"/>
                <a:gd name="T19" fmla="*/ 65 h 151"/>
                <a:gd name="T20" fmla="*/ 140 w 7451"/>
                <a:gd name="T21" fmla="*/ 75 h 151"/>
                <a:gd name="T22" fmla="*/ 140 w 7451"/>
                <a:gd name="T23" fmla="*/ 75 h 151"/>
                <a:gd name="T24" fmla="*/ 168 w 7451"/>
                <a:gd name="T25" fmla="*/ 82 h 151"/>
                <a:gd name="T26" fmla="*/ 216 w 7451"/>
                <a:gd name="T27" fmla="*/ 90 h 151"/>
                <a:gd name="T28" fmla="*/ 286 w 7451"/>
                <a:gd name="T29" fmla="*/ 102 h 151"/>
                <a:gd name="T30" fmla="*/ 384 w 7451"/>
                <a:gd name="T31" fmla="*/ 114 h 151"/>
                <a:gd name="T32" fmla="*/ 384 w 7451"/>
                <a:gd name="T33" fmla="*/ 114 h 151"/>
                <a:gd name="T34" fmla="*/ 438 w 7451"/>
                <a:gd name="T35" fmla="*/ 121 h 151"/>
                <a:gd name="T36" fmla="*/ 510 w 7451"/>
                <a:gd name="T37" fmla="*/ 127 h 151"/>
                <a:gd name="T38" fmla="*/ 601 w 7451"/>
                <a:gd name="T39" fmla="*/ 134 h 151"/>
                <a:gd name="T40" fmla="*/ 707 w 7451"/>
                <a:gd name="T41" fmla="*/ 141 h 151"/>
                <a:gd name="T42" fmla="*/ 707 w 7451"/>
                <a:gd name="T43" fmla="*/ 141 h 151"/>
                <a:gd name="T44" fmla="*/ 838 w 7451"/>
                <a:gd name="T45" fmla="*/ 146 h 151"/>
                <a:gd name="T46" fmla="*/ 924 w 7451"/>
                <a:gd name="T47" fmla="*/ 148 h 151"/>
                <a:gd name="T48" fmla="*/ 924 w 7451"/>
                <a:gd name="T49" fmla="*/ 148 h 151"/>
                <a:gd name="T50" fmla="*/ 1195 w 7451"/>
                <a:gd name="T51" fmla="*/ 149 h 151"/>
                <a:gd name="T52" fmla="*/ 1718 w 7451"/>
                <a:gd name="T53" fmla="*/ 151 h 151"/>
                <a:gd name="T54" fmla="*/ 3188 w 7451"/>
                <a:gd name="T55" fmla="*/ 151 h 151"/>
                <a:gd name="T56" fmla="*/ 5479 w 7451"/>
                <a:gd name="T57" fmla="*/ 149 h 151"/>
                <a:gd name="T58" fmla="*/ 5479 w 7451"/>
                <a:gd name="T59" fmla="*/ 149 h 151"/>
                <a:gd name="T60" fmla="*/ 5921 w 7451"/>
                <a:gd name="T61" fmla="*/ 151 h 151"/>
                <a:gd name="T62" fmla="*/ 6244 w 7451"/>
                <a:gd name="T63" fmla="*/ 151 h 151"/>
                <a:gd name="T64" fmla="*/ 6529 w 7451"/>
                <a:gd name="T65" fmla="*/ 148 h 151"/>
                <a:gd name="T66" fmla="*/ 6529 w 7451"/>
                <a:gd name="T67" fmla="*/ 148 h 151"/>
                <a:gd name="T68" fmla="*/ 6613 w 7451"/>
                <a:gd name="T69" fmla="*/ 146 h 151"/>
                <a:gd name="T70" fmla="*/ 6744 w 7451"/>
                <a:gd name="T71" fmla="*/ 141 h 151"/>
                <a:gd name="T72" fmla="*/ 6744 w 7451"/>
                <a:gd name="T73" fmla="*/ 141 h 151"/>
                <a:gd name="T74" fmla="*/ 6852 w 7451"/>
                <a:gd name="T75" fmla="*/ 134 h 151"/>
                <a:gd name="T76" fmla="*/ 6941 w 7451"/>
                <a:gd name="T77" fmla="*/ 127 h 151"/>
                <a:gd name="T78" fmla="*/ 7015 w 7451"/>
                <a:gd name="T79" fmla="*/ 121 h 151"/>
                <a:gd name="T80" fmla="*/ 7069 w 7451"/>
                <a:gd name="T81" fmla="*/ 114 h 151"/>
                <a:gd name="T82" fmla="*/ 7069 w 7451"/>
                <a:gd name="T83" fmla="*/ 114 h 151"/>
                <a:gd name="T84" fmla="*/ 7166 w 7451"/>
                <a:gd name="T85" fmla="*/ 102 h 151"/>
                <a:gd name="T86" fmla="*/ 7237 w 7451"/>
                <a:gd name="T87" fmla="*/ 90 h 151"/>
                <a:gd name="T88" fmla="*/ 7284 w 7451"/>
                <a:gd name="T89" fmla="*/ 82 h 151"/>
                <a:gd name="T90" fmla="*/ 7313 w 7451"/>
                <a:gd name="T91" fmla="*/ 75 h 151"/>
                <a:gd name="T92" fmla="*/ 7313 w 7451"/>
                <a:gd name="T93" fmla="*/ 75 h 151"/>
                <a:gd name="T94" fmla="*/ 7353 w 7451"/>
                <a:gd name="T95" fmla="*/ 65 h 151"/>
                <a:gd name="T96" fmla="*/ 7390 w 7451"/>
                <a:gd name="T97" fmla="*/ 53 h 151"/>
                <a:gd name="T98" fmla="*/ 7451 w 7451"/>
                <a:gd name="T99" fmla="*/ 35 h 151"/>
                <a:gd name="T100" fmla="*/ 7451 w 7451"/>
                <a:gd name="T10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51" h="151">
                  <a:moveTo>
                    <a:pt x="7451" y="0"/>
                  </a:moveTo>
                  <a:lnTo>
                    <a:pt x="4441" y="1"/>
                  </a:lnTo>
                  <a:lnTo>
                    <a:pt x="4381" y="35"/>
                  </a:lnTo>
                  <a:lnTo>
                    <a:pt x="3097" y="35"/>
                  </a:lnTo>
                  <a:lnTo>
                    <a:pt x="3020" y="1"/>
                  </a:ln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61" y="53"/>
                  </a:lnTo>
                  <a:lnTo>
                    <a:pt x="98" y="65"/>
                  </a:lnTo>
                  <a:lnTo>
                    <a:pt x="140" y="75"/>
                  </a:lnTo>
                  <a:lnTo>
                    <a:pt x="140" y="75"/>
                  </a:lnTo>
                  <a:lnTo>
                    <a:pt x="168" y="82"/>
                  </a:lnTo>
                  <a:lnTo>
                    <a:pt x="216" y="90"/>
                  </a:lnTo>
                  <a:lnTo>
                    <a:pt x="286" y="102"/>
                  </a:lnTo>
                  <a:lnTo>
                    <a:pt x="384" y="114"/>
                  </a:lnTo>
                  <a:lnTo>
                    <a:pt x="384" y="114"/>
                  </a:lnTo>
                  <a:lnTo>
                    <a:pt x="438" y="121"/>
                  </a:lnTo>
                  <a:lnTo>
                    <a:pt x="510" y="127"/>
                  </a:lnTo>
                  <a:lnTo>
                    <a:pt x="601" y="134"/>
                  </a:lnTo>
                  <a:lnTo>
                    <a:pt x="707" y="141"/>
                  </a:lnTo>
                  <a:lnTo>
                    <a:pt x="707" y="141"/>
                  </a:lnTo>
                  <a:lnTo>
                    <a:pt x="838" y="146"/>
                  </a:lnTo>
                  <a:lnTo>
                    <a:pt x="924" y="148"/>
                  </a:lnTo>
                  <a:lnTo>
                    <a:pt x="924" y="148"/>
                  </a:lnTo>
                  <a:lnTo>
                    <a:pt x="1195" y="149"/>
                  </a:lnTo>
                  <a:lnTo>
                    <a:pt x="1718" y="151"/>
                  </a:lnTo>
                  <a:lnTo>
                    <a:pt x="3188" y="151"/>
                  </a:lnTo>
                  <a:lnTo>
                    <a:pt x="5479" y="149"/>
                  </a:lnTo>
                  <a:lnTo>
                    <a:pt x="5479" y="149"/>
                  </a:lnTo>
                  <a:lnTo>
                    <a:pt x="5921" y="151"/>
                  </a:lnTo>
                  <a:lnTo>
                    <a:pt x="6244" y="151"/>
                  </a:lnTo>
                  <a:lnTo>
                    <a:pt x="6529" y="148"/>
                  </a:lnTo>
                  <a:lnTo>
                    <a:pt x="6529" y="148"/>
                  </a:lnTo>
                  <a:lnTo>
                    <a:pt x="6613" y="146"/>
                  </a:lnTo>
                  <a:lnTo>
                    <a:pt x="6744" y="141"/>
                  </a:lnTo>
                  <a:lnTo>
                    <a:pt x="6744" y="141"/>
                  </a:lnTo>
                  <a:lnTo>
                    <a:pt x="6852" y="134"/>
                  </a:lnTo>
                  <a:lnTo>
                    <a:pt x="6941" y="127"/>
                  </a:lnTo>
                  <a:lnTo>
                    <a:pt x="7015" y="121"/>
                  </a:lnTo>
                  <a:lnTo>
                    <a:pt x="7069" y="114"/>
                  </a:lnTo>
                  <a:lnTo>
                    <a:pt x="7069" y="114"/>
                  </a:lnTo>
                  <a:lnTo>
                    <a:pt x="7166" y="102"/>
                  </a:lnTo>
                  <a:lnTo>
                    <a:pt x="7237" y="90"/>
                  </a:lnTo>
                  <a:lnTo>
                    <a:pt x="7284" y="82"/>
                  </a:lnTo>
                  <a:lnTo>
                    <a:pt x="7313" y="75"/>
                  </a:lnTo>
                  <a:lnTo>
                    <a:pt x="7313" y="75"/>
                  </a:lnTo>
                  <a:lnTo>
                    <a:pt x="7353" y="65"/>
                  </a:lnTo>
                  <a:lnTo>
                    <a:pt x="7390" y="53"/>
                  </a:lnTo>
                  <a:lnTo>
                    <a:pt x="7451" y="35"/>
                  </a:lnTo>
                  <a:lnTo>
                    <a:pt x="7451" y="0"/>
                  </a:lnTo>
                  <a:close/>
                </a:path>
              </a:pathLst>
            </a:custGeom>
            <a:solidFill>
              <a:srgbClr val="A5A6A8"/>
            </a:solidFill>
            <a:ln>
              <a:noFill/>
            </a:ln>
            <a:effectLst>
              <a:innerShdw blurRad="114300">
                <a:prstClr val="black">
                  <a:alpha val="7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2F53B488-479F-20EE-5922-8EE6E0A12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6618288"/>
              <a:ext cx="11828463" cy="55563"/>
            </a:xfrm>
            <a:custGeom>
              <a:avLst/>
              <a:gdLst>
                <a:gd name="T0" fmla="*/ 7451 w 7451"/>
                <a:gd name="T1" fmla="*/ 35 h 35"/>
                <a:gd name="T2" fmla="*/ 0 w 7451"/>
                <a:gd name="T3" fmla="*/ 35 h 35"/>
                <a:gd name="T4" fmla="*/ 0 w 7451"/>
                <a:gd name="T5" fmla="*/ 0 h 35"/>
                <a:gd name="T6" fmla="*/ 3020 w 7451"/>
                <a:gd name="T7" fmla="*/ 0 h 35"/>
                <a:gd name="T8" fmla="*/ 3047 w 7451"/>
                <a:gd name="T9" fmla="*/ 18 h 35"/>
                <a:gd name="T10" fmla="*/ 4413 w 7451"/>
                <a:gd name="T11" fmla="*/ 18 h 35"/>
                <a:gd name="T12" fmla="*/ 4441 w 7451"/>
                <a:gd name="T13" fmla="*/ 0 h 35"/>
                <a:gd name="T14" fmla="*/ 7451 w 7451"/>
                <a:gd name="T15" fmla="*/ 0 h 35"/>
                <a:gd name="T16" fmla="*/ 7451 w 7451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51" h="35">
                  <a:moveTo>
                    <a:pt x="745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3020" y="0"/>
                  </a:lnTo>
                  <a:lnTo>
                    <a:pt x="3047" y="18"/>
                  </a:lnTo>
                  <a:lnTo>
                    <a:pt x="4413" y="18"/>
                  </a:lnTo>
                  <a:lnTo>
                    <a:pt x="4441" y="0"/>
                  </a:lnTo>
                  <a:lnTo>
                    <a:pt x="7451" y="0"/>
                  </a:lnTo>
                  <a:lnTo>
                    <a:pt x="7451" y="35"/>
                  </a:lnTo>
                  <a:close/>
                </a:path>
              </a:pathLst>
            </a:custGeom>
            <a:gradFill>
              <a:gsLst>
                <a:gs pos="0">
                  <a:srgbClr val="96999A">
                    <a:lumMod val="70000"/>
                  </a:srgbClr>
                </a:gs>
                <a:gs pos="3000">
                  <a:srgbClr val="96999A"/>
                </a:gs>
                <a:gs pos="100000">
                  <a:srgbClr val="96999A">
                    <a:lumMod val="70000"/>
                  </a:srgbClr>
                </a:gs>
                <a:gs pos="97000">
                  <a:srgbClr val="96999A"/>
                </a:gs>
                <a:gs pos="91000">
                  <a:srgbClr val="DFE0E1"/>
                </a:gs>
                <a:gs pos="9000">
                  <a:srgbClr val="DFE0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A8D8681B-E343-9458-E66F-7E570A6CF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0" y="6619875"/>
              <a:ext cx="2255838" cy="90488"/>
            </a:xfrm>
            <a:custGeom>
              <a:avLst/>
              <a:gdLst>
                <a:gd name="T0" fmla="*/ 1389 w 1421"/>
                <a:gd name="T1" fmla="*/ 2 h 57"/>
                <a:gd name="T2" fmla="*/ 32 w 1421"/>
                <a:gd name="T3" fmla="*/ 2 h 57"/>
                <a:gd name="T4" fmla="*/ 32 w 1421"/>
                <a:gd name="T5" fmla="*/ 2 h 57"/>
                <a:gd name="T6" fmla="*/ 17 w 1421"/>
                <a:gd name="T7" fmla="*/ 2 h 57"/>
                <a:gd name="T8" fmla="*/ 0 w 1421"/>
                <a:gd name="T9" fmla="*/ 0 h 57"/>
                <a:gd name="T10" fmla="*/ 0 w 1421"/>
                <a:gd name="T11" fmla="*/ 34 h 57"/>
                <a:gd name="T12" fmla="*/ 0 w 1421"/>
                <a:gd name="T13" fmla="*/ 34 h 57"/>
                <a:gd name="T14" fmla="*/ 20 w 1421"/>
                <a:gd name="T15" fmla="*/ 44 h 57"/>
                <a:gd name="T16" fmla="*/ 42 w 1421"/>
                <a:gd name="T17" fmla="*/ 51 h 57"/>
                <a:gd name="T18" fmla="*/ 64 w 1421"/>
                <a:gd name="T19" fmla="*/ 56 h 57"/>
                <a:gd name="T20" fmla="*/ 85 w 1421"/>
                <a:gd name="T21" fmla="*/ 57 h 57"/>
                <a:gd name="T22" fmla="*/ 1337 w 1421"/>
                <a:gd name="T23" fmla="*/ 57 h 57"/>
                <a:gd name="T24" fmla="*/ 1337 w 1421"/>
                <a:gd name="T25" fmla="*/ 57 h 57"/>
                <a:gd name="T26" fmla="*/ 1359 w 1421"/>
                <a:gd name="T27" fmla="*/ 56 h 57"/>
                <a:gd name="T28" fmla="*/ 1381 w 1421"/>
                <a:gd name="T29" fmla="*/ 51 h 57"/>
                <a:gd name="T30" fmla="*/ 1401 w 1421"/>
                <a:gd name="T31" fmla="*/ 44 h 57"/>
                <a:gd name="T32" fmla="*/ 1421 w 1421"/>
                <a:gd name="T33" fmla="*/ 34 h 57"/>
                <a:gd name="T34" fmla="*/ 1421 w 1421"/>
                <a:gd name="T35" fmla="*/ 0 h 57"/>
                <a:gd name="T36" fmla="*/ 1421 w 1421"/>
                <a:gd name="T37" fmla="*/ 0 h 57"/>
                <a:gd name="T38" fmla="*/ 1406 w 1421"/>
                <a:gd name="T39" fmla="*/ 2 h 57"/>
                <a:gd name="T40" fmla="*/ 1389 w 1421"/>
                <a:gd name="T41" fmla="*/ 2 h 57"/>
                <a:gd name="T42" fmla="*/ 1389 w 1421"/>
                <a:gd name="T43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1" h="57">
                  <a:moveTo>
                    <a:pt x="1389" y="2"/>
                  </a:moveTo>
                  <a:lnTo>
                    <a:pt x="32" y="2"/>
                  </a:lnTo>
                  <a:lnTo>
                    <a:pt x="32" y="2"/>
                  </a:lnTo>
                  <a:lnTo>
                    <a:pt x="17" y="2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0" y="44"/>
                  </a:lnTo>
                  <a:lnTo>
                    <a:pt x="42" y="51"/>
                  </a:lnTo>
                  <a:lnTo>
                    <a:pt x="64" y="56"/>
                  </a:lnTo>
                  <a:lnTo>
                    <a:pt x="85" y="57"/>
                  </a:lnTo>
                  <a:lnTo>
                    <a:pt x="1337" y="57"/>
                  </a:lnTo>
                  <a:lnTo>
                    <a:pt x="1337" y="57"/>
                  </a:lnTo>
                  <a:lnTo>
                    <a:pt x="1359" y="56"/>
                  </a:lnTo>
                  <a:lnTo>
                    <a:pt x="1381" y="51"/>
                  </a:lnTo>
                  <a:lnTo>
                    <a:pt x="1401" y="44"/>
                  </a:lnTo>
                  <a:lnTo>
                    <a:pt x="1421" y="34"/>
                  </a:lnTo>
                  <a:lnTo>
                    <a:pt x="1421" y="0"/>
                  </a:lnTo>
                  <a:lnTo>
                    <a:pt x="1421" y="0"/>
                  </a:lnTo>
                  <a:lnTo>
                    <a:pt x="1406" y="2"/>
                  </a:lnTo>
                  <a:lnTo>
                    <a:pt x="1389" y="2"/>
                  </a:lnTo>
                  <a:lnTo>
                    <a:pt x="1389" y="2"/>
                  </a:lnTo>
                  <a:close/>
                </a:path>
              </a:pathLst>
            </a:custGeom>
            <a:gradFill>
              <a:gsLst>
                <a:gs pos="0">
                  <a:srgbClr val="96999A">
                    <a:lumMod val="70000"/>
                  </a:srgbClr>
                </a:gs>
                <a:gs pos="3000">
                  <a:srgbClr val="96999A"/>
                </a:gs>
                <a:gs pos="100000">
                  <a:srgbClr val="96999A">
                    <a:lumMod val="70000"/>
                  </a:srgbClr>
                </a:gs>
                <a:gs pos="97000">
                  <a:srgbClr val="96999A"/>
                </a:gs>
                <a:gs pos="91000">
                  <a:srgbClr val="DFE0E1">
                    <a:lumMod val="95000"/>
                  </a:srgbClr>
                </a:gs>
                <a:gs pos="9000">
                  <a:srgbClr val="DFE0E1">
                    <a:lumMod val="95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600E404-338C-35C4-2F73-6F8DECEA42D4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Picture 12" descr="City of Edina Logo">
            <a:extLst>
              <a:ext uri="{FF2B5EF4-FFF2-40B4-BE49-F238E27FC236}">
                <a16:creationId xmlns:a16="http://schemas.microsoft.com/office/drawing/2014/main" id="{AFAACE6F-7968-A312-CB9F-F18C88CC9A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54FB563D-DCB1-C12C-2F2D-75CBF717FB7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52270" y="1989707"/>
            <a:ext cx="5273560" cy="3298678"/>
          </a:xfrm>
          <a:custGeom>
            <a:avLst/>
            <a:gdLst>
              <a:gd name="connsiteX0" fmla="*/ 0 w 5273560"/>
              <a:gd name="connsiteY0" fmla="*/ 0 h 3298678"/>
              <a:gd name="connsiteX1" fmla="*/ 5273560 w 5273560"/>
              <a:gd name="connsiteY1" fmla="*/ 0 h 3298678"/>
              <a:gd name="connsiteX2" fmla="*/ 5273560 w 5273560"/>
              <a:gd name="connsiteY2" fmla="*/ 3298678 h 3298678"/>
              <a:gd name="connsiteX3" fmla="*/ 0 w 5273560"/>
              <a:gd name="connsiteY3" fmla="*/ 3298678 h 329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3560" h="3298678">
                <a:moveTo>
                  <a:pt x="0" y="0"/>
                </a:moveTo>
                <a:lnTo>
                  <a:pt x="5273560" y="0"/>
                </a:lnTo>
                <a:lnTo>
                  <a:pt x="5273560" y="3298678"/>
                </a:lnTo>
                <a:lnTo>
                  <a:pt x="0" y="329867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Click Icon to Add Photo.</a:t>
            </a:r>
            <a:br>
              <a:rPr lang="en-US" sz="2800" dirty="0"/>
            </a:br>
            <a:r>
              <a:rPr lang="en-US" sz="2800" dirty="0"/>
              <a:t>Photo Sizing Instructions: Picture Format &gt; Crop Dropdown &gt; “Fill”.  Make sure to add alt text.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2B94341-BB48-B6F0-B9BB-BEE22C319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8" y="514350"/>
            <a:ext cx="10909139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+mj-l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FFF6CE9-184A-3267-C268-07782619670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00161" y="1276349"/>
            <a:ext cx="5024955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600" b="0" i="0" baseline="0">
                <a:solidFill>
                  <a:schemeClr val="accent2"/>
                </a:solidFill>
                <a:effectLst/>
                <a:latin typeface="+mn-lt"/>
                <a:cs typeface="Gill Sans MT"/>
              </a:defRPr>
            </a:lvl1pPr>
            <a:lvl2pPr marL="742950" indent="-285750">
              <a:buClr>
                <a:schemeClr val="accent1"/>
              </a:buClr>
              <a:buFont typeface="Arial" pitchFamily="34" charset="0"/>
              <a:buChar char="•"/>
              <a:defRPr sz="2400">
                <a:solidFill>
                  <a:schemeClr val="accent2"/>
                </a:solidFill>
                <a:effectLst/>
                <a:latin typeface="+mn-lt"/>
              </a:defRPr>
            </a:lvl2pPr>
            <a:lvl3pPr>
              <a:buClr>
                <a:schemeClr val="accent5"/>
              </a:buClr>
              <a:defRPr sz="2200">
                <a:solidFill>
                  <a:schemeClr val="accent2"/>
                </a:solidFill>
                <a:effectLst/>
                <a:latin typeface="+mn-lt"/>
              </a:defRPr>
            </a:lvl3pPr>
            <a:lvl4pPr>
              <a:buClr>
                <a:schemeClr val="accent6"/>
              </a:buClr>
              <a:defRPr>
                <a:latin typeface="+mn-lt"/>
              </a:defRPr>
            </a:lvl4pPr>
            <a:lvl5pPr>
              <a:buClr>
                <a:schemeClr val="accent4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</p:spTree>
    <p:extLst>
      <p:ext uri="{BB962C8B-B14F-4D97-AF65-F5344CB8AC3E}">
        <p14:creationId xmlns:p14="http://schemas.microsoft.com/office/powerpoint/2010/main" val="28320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555788"/>
            <a:ext cx="10515600" cy="4022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9854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</p:spTree>
    <p:extLst>
      <p:ext uri="{BB962C8B-B14F-4D97-AF65-F5344CB8AC3E}">
        <p14:creationId xmlns:p14="http://schemas.microsoft.com/office/powerpoint/2010/main" val="325087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8" r:id="rId3"/>
    <p:sldLayoutId id="2147483656" r:id="rId4"/>
    <p:sldLayoutId id="2147483655" r:id="rId5"/>
    <p:sldLayoutId id="2147483657" r:id="rId6"/>
    <p:sldLayoutId id="2147483682" r:id="rId7"/>
    <p:sldLayoutId id="2147483668" r:id="rId8"/>
    <p:sldLayoutId id="2147483669" r:id="rId9"/>
    <p:sldLayoutId id="2147483683" r:id="rId10"/>
    <p:sldLayoutId id="2147483680" r:id="rId11"/>
    <p:sldLayoutId id="2147483663" r:id="rId12"/>
    <p:sldLayoutId id="214748368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009844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>
            <a:lumMod val="40000"/>
            <a:lumOff val="60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2" userDrawn="1">
          <p15:clr>
            <a:srgbClr val="F26B43"/>
          </p15:clr>
        </p15:guide>
        <p15:guide id="2" pos="1279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2559" userDrawn="1">
          <p15:clr>
            <a:srgbClr val="F26B43"/>
          </p15:clr>
        </p15:guide>
        <p15:guide id="5" pos="3201" userDrawn="1">
          <p15:clr>
            <a:srgbClr val="F26B43"/>
          </p15:clr>
        </p15:guide>
        <p15:guide id="6" pos="7039" userDrawn="1">
          <p15:clr>
            <a:srgbClr val="F26B43"/>
          </p15:clr>
        </p15:guide>
        <p15:guide id="7" pos="6402" userDrawn="1">
          <p15:clr>
            <a:srgbClr val="F26B43"/>
          </p15:clr>
        </p15:guide>
        <p15:guide id="8" pos="5760" userDrawn="1">
          <p15:clr>
            <a:srgbClr val="F26B43"/>
          </p15:clr>
        </p15:guide>
        <p15:guide id="9" pos="5118" userDrawn="1">
          <p15:clr>
            <a:srgbClr val="F26B43"/>
          </p15:clr>
        </p15:guide>
        <p15:guide id="10" pos="4481" userDrawn="1">
          <p15:clr>
            <a:srgbClr val="F26B43"/>
          </p15:clr>
        </p15:guide>
        <p15:guide id="11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53167-9075-6A12-74BA-4F8258BF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BDEF57-404D-1A2F-44B6-C5A6475CD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44538" y="-239804"/>
            <a:ext cx="10360464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008849"/>
                </a:solidFill>
                <a:cs typeface="+mj-cs"/>
              </a:rPr>
              <a:t>Proposed Site Plan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23C456-5185-72F6-EB35-D04147255D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3" y="972945"/>
            <a:ext cx="8949776" cy="579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2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7EBF6-644B-4AA9-A224-0711D12EA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C9703C-20D3-1608-825E-AB8256B3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44538" y="-239804"/>
            <a:ext cx="8418512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008849"/>
                </a:solidFill>
                <a:cs typeface="+mj-cs"/>
              </a:rPr>
              <a:t>Proposed Development Renderings   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173702-F939-C137-636B-441C8E225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207" y="1224322"/>
            <a:ext cx="8706593" cy="563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0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7A532-1659-71B8-6ECB-FCBFE0C36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896928-7367-8114-E0EC-61A9B02DA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44538" y="-239804"/>
            <a:ext cx="8418512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008849"/>
                </a:solidFill>
                <a:cs typeface="+mj-cs"/>
              </a:rPr>
              <a:t>Proposed Development Renderings  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1C7C36-AAB1-12F5-71E0-30BD1F16EF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230" y="911674"/>
            <a:ext cx="9073228" cy="587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dina Powerpoint Complementary Colors">
      <a:dk1>
        <a:srgbClr val="333333"/>
      </a:dk1>
      <a:lt1>
        <a:srgbClr val="FFFFFF"/>
      </a:lt1>
      <a:dk2>
        <a:srgbClr val="FFFFFF"/>
      </a:dk2>
      <a:lt2>
        <a:srgbClr val="FFFFFF"/>
      </a:lt2>
      <a:accent1>
        <a:srgbClr val="38A35A"/>
      </a:accent1>
      <a:accent2>
        <a:srgbClr val="383E41"/>
      </a:accent2>
      <a:accent3>
        <a:srgbClr val="909090"/>
      </a:accent3>
      <a:accent4>
        <a:srgbClr val="F9C846"/>
      </a:accent4>
      <a:accent5>
        <a:srgbClr val="A31620"/>
      </a:accent5>
      <a:accent6>
        <a:srgbClr val="8FDFE0"/>
      </a:accent6>
      <a:hlink>
        <a:srgbClr val="33CCFF"/>
      </a:hlink>
      <a:folHlink>
        <a:srgbClr val="33CCFF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f52398-9d97-4c10-b291-cdd82386179b" xsi:nil="true"/>
    <lcf76f155ced4ddcb4097134ff3c332f xmlns="577a9614-53a6-4cd9-86e1-92055dd2deed">
      <Terms xmlns="http://schemas.microsoft.com/office/infopath/2007/PartnerControls"/>
    </lcf76f155ced4ddcb4097134ff3c332f>
    <SharedWithUsers xmlns="d4f52398-9d97-4c10-b291-cdd82386179b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DE929AC1F08D4DB2B9AF9DB3D77926" ma:contentTypeVersion="13" ma:contentTypeDescription="Create a new document." ma:contentTypeScope="" ma:versionID="131499f67df4050b656c7a0a26b8e386">
  <xsd:schema xmlns:xsd="http://www.w3.org/2001/XMLSchema" xmlns:xs="http://www.w3.org/2001/XMLSchema" xmlns:p="http://schemas.microsoft.com/office/2006/metadata/properties" xmlns:ns2="577a9614-53a6-4cd9-86e1-92055dd2deed" xmlns:ns3="d4f52398-9d97-4c10-b291-cdd82386179b" targetNamespace="http://schemas.microsoft.com/office/2006/metadata/properties" ma:root="true" ma:fieldsID="b55e79f88dfcd6973c039bf7510fe579" ns2:_="" ns3:_="">
    <xsd:import namespace="577a9614-53a6-4cd9-86e1-92055dd2deed"/>
    <xsd:import namespace="d4f52398-9d97-4c10-b291-cdd8238617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7a9614-53a6-4cd9-86e1-92055dd2d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9161d62-8c9b-43cf-9517-1563bcf703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f52398-9d97-4c10-b291-cdd82386179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1c1d135-cd5f-4f66-9fc4-52a0fa4f335f}" ma:internalName="TaxCatchAll" ma:showField="CatchAllData" ma:web="d4f52398-9d97-4c10-b291-cdd823861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1A4E3A-3569-4522-84C5-6E61BB37F26D}">
  <ds:schemaRefs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infopath/2007/PartnerControls"/>
    <ds:schemaRef ds:uri="6ce987aa-ba57-409a-b474-072a10bf63c3"/>
    <ds:schemaRef ds:uri="59db3a20-cd76-483e-8241-5de0717f7c1b"/>
    <ds:schemaRef ds:uri="d4f52398-9d97-4c10-b291-cdd82386179b"/>
    <ds:schemaRef ds:uri="577a9614-53a6-4cd9-86e1-92055dd2deed"/>
  </ds:schemaRefs>
</ds:datastoreItem>
</file>

<file path=customXml/itemProps2.xml><?xml version="1.0" encoding="utf-8"?>
<ds:datastoreItem xmlns:ds="http://schemas.openxmlformats.org/officeDocument/2006/customXml" ds:itemID="{7A67A88E-4489-4314-808E-3B804834CB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984D15-242D-4969-86E9-B48EBE03F4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7a9614-53a6-4cd9-86e1-92055dd2deed"/>
    <ds:schemaRef ds:uri="d4f52398-9d97-4c10-b291-cdd8238617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10759</TotalTime>
  <Words>12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Gill Sans</vt:lpstr>
      <vt:lpstr>Gill Sans MT</vt:lpstr>
      <vt:lpstr>Wingdings</vt:lpstr>
      <vt:lpstr>Office Theme</vt:lpstr>
      <vt:lpstr>Proposed Site Plan </vt:lpstr>
      <vt:lpstr>Proposed Development Renderings       </vt:lpstr>
      <vt:lpstr>Proposed Development Renderings      </vt:lpstr>
    </vt:vector>
  </TitlesOfParts>
  <Manager/>
  <Company>City of Edina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 City of Edina Powerpoint Template</dc:title>
  <dc:subject/>
  <dc:creator>Cary Teague</dc:creator>
  <cp:keywords/>
  <dc:description/>
  <cp:lastModifiedBy>Cary Teague</cp:lastModifiedBy>
  <cp:revision>153</cp:revision>
  <dcterms:created xsi:type="dcterms:W3CDTF">2019-07-21T04:36:56Z</dcterms:created>
  <dcterms:modified xsi:type="dcterms:W3CDTF">2026-10-20T19:09:38Z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0x0101005DDE929AC1F08D4DB2B9AF9DB3D77926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